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6" r:id="rId3"/>
  </p:sldMasterIdLst>
  <p:notesMasterIdLst>
    <p:notesMasterId r:id="rId14"/>
  </p:notesMasterIdLst>
  <p:sldIdLst>
    <p:sldId id="271" r:id="rId4"/>
    <p:sldId id="310" r:id="rId5"/>
    <p:sldId id="308" r:id="rId6"/>
    <p:sldId id="292" r:id="rId7"/>
    <p:sldId id="377" r:id="rId8"/>
    <p:sldId id="378" r:id="rId9"/>
    <p:sldId id="394" r:id="rId10"/>
    <p:sldId id="395" r:id="rId11"/>
    <p:sldId id="396" r:id="rId12"/>
    <p:sldId id="397" r:id="rId13"/>
    <p:sldId id="398" r:id="rId15"/>
    <p:sldId id="399" r:id="rId16"/>
    <p:sldId id="404" r:id="rId17"/>
    <p:sldId id="405" r:id="rId18"/>
    <p:sldId id="406" r:id="rId19"/>
    <p:sldId id="407" r:id="rId20"/>
    <p:sldId id="413" r:id="rId21"/>
    <p:sldId id="408" r:id="rId22"/>
    <p:sldId id="409" r:id="rId23"/>
    <p:sldId id="260" r:id="rId24"/>
  </p:sldIdLst>
  <p:sldSz cx="12192000" cy="6858000"/>
  <p:notesSz cx="6858000" cy="9144000"/>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6F6F6"/>
    <a:srgbClr val="91BA5B"/>
    <a:srgbClr val="F2F2F2"/>
    <a:srgbClr val="7E7E7E"/>
    <a:srgbClr val="415463"/>
    <a:srgbClr val="D8690C"/>
    <a:srgbClr val="FF8A00"/>
    <a:srgbClr val="2D6894"/>
    <a:srgbClr val="5F5E6C"/>
    <a:srgbClr val="49A49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0658" autoAdjust="0"/>
    <p:restoredTop sz="94662" autoAdjust="0"/>
  </p:normalViewPr>
  <p:slideViewPr>
    <p:cSldViewPr snapToGrid="0">
      <p:cViewPr varScale="1">
        <p:scale>
          <a:sx n="76" d="100"/>
          <a:sy n="76" d="100"/>
        </p:scale>
        <p:origin x="678" y="54"/>
      </p:cViewPr>
      <p:guideLst>
        <p:guide orient="horz" pos="2128"/>
        <p:guide pos="3840"/>
        <p:guide pos="7385"/>
        <p:guide pos="321"/>
        <p:guide pos="489"/>
        <p:guide pos="7288"/>
      </p:guideLst>
    </p:cSldViewPr>
  </p:slideViewPr>
  <p:notesTextViewPr>
    <p:cViewPr>
      <p:scale>
        <a:sx n="1" d="1"/>
        <a:sy n="1" d="1"/>
      </p:scale>
      <p:origin x="0" y="0"/>
    </p:cViewPr>
  </p:notesTextViewPr>
  <p:sorterViewPr>
    <p:cViewPr>
      <p:scale>
        <a:sx n="70" d="100"/>
        <a:sy n="70"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slide" Target="slides/slide1.xml"/><Relationship Id="rId3" Type="http://schemas.openxmlformats.org/officeDocument/2006/relationships/slideMaster" Target="slideMasters/slideMaster2.xml"/><Relationship Id="rId27" Type="http://schemas.openxmlformats.org/officeDocument/2006/relationships/tableStyles" Target="tableStyles.xml"/><Relationship Id="rId26" Type="http://schemas.openxmlformats.org/officeDocument/2006/relationships/viewProps" Target="viewProps.xml"/><Relationship Id="rId25" Type="http://schemas.openxmlformats.org/officeDocument/2006/relationships/presProps" Target="presProps.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notesMaster" Target="notesMasters/notesMaster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r>
              <a:rPr lang="en-US"/>
              <a:t>The following diagram shows the different components and their interactions across environments and AWS services.</a:t>
            </a:r>
            <a:endParaRPr lang="en-US"/>
          </a:p>
        </p:txBody>
      </p:sp>
      <p:sp>
        <p:nvSpPr>
          <p:cNvPr id="4" name="Slide Number Placeholder 3"/>
          <p:cNvSpPr>
            <a:spLocks noGrp="1"/>
          </p:cNvSpPr>
          <p:nvPr>
            <p:ph type="sldNum" sz="quarter" idx="5"/>
          </p:nvPr>
        </p:nvSpPr>
        <p:spPr/>
        <p:txBody>
          <a:bodyPr/>
          <a:p>
            <a:fld id="{A6837353-30EB-4A48-80EB-173D804AEFBD}"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Slide Image Placeholder 1"/>
          <p:cNvSpPr/>
          <p:nvPr>
            <p:ph type="sldImg" idx="2"/>
          </p:nvPr>
        </p:nvSpPr>
        <p:spPr/>
      </p:sp>
      <p:sp>
        <p:nvSpPr>
          <p:cNvPr id="3" name="Text Placeholder 2"/>
          <p:cNvSpPr/>
          <p:nvPr>
            <p:ph type="body" idx="3"/>
          </p:nvPr>
        </p:nvSpPr>
        <p:spPr/>
        <p:txBody>
          <a:bodyPr/>
          <a:p>
            <a:endParaRPr lang="en-US"/>
          </a:p>
        </p:txBody>
      </p:sp>
      <p:sp>
        <p:nvSpPr>
          <p:cNvPr id="4" name="Slide Number Placeholder 3"/>
          <p:cNvSpPr>
            <a:spLocks noGrp="1"/>
          </p:cNvSpPr>
          <p:nvPr>
            <p:ph type="sldNum" sz="quarter" idx="5"/>
          </p:nvPr>
        </p:nvSpPr>
        <p:spPr/>
        <p:txBody>
          <a:bodyPr/>
          <a:p>
            <a:fld id="{A6837353-30EB-4A48-80EB-173D804AEFBD}"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Main title">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stretch>
            <a:fillRect/>
          </a:stretch>
        </p:blipFill>
        <p:spPr>
          <a:xfrm>
            <a:off x="0" y="0"/>
            <a:ext cx="12192000" cy="6858000"/>
          </a:xfrm>
          <a:prstGeom prst="rect">
            <a:avLst/>
          </a:prstGeom>
        </p:spPr>
      </p:pic>
      <p:sp>
        <p:nvSpPr>
          <p:cNvPr id="3" name="Rectangle 2"/>
          <p:cNvSpPr/>
          <p:nvPr userDrawn="1"/>
        </p:nvSpPr>
        <p:spPr>
          <a:xfrm>
            <a:off x="0" y="0"/>
            <a:ext cx="12192000" cy="6858000"/>
          </a:xfrm>
          <a:prstGeom prst="rect">
            <a:avLst/>
          </a:prstGeom>
          <a:gradFill flip="none" rotWithShape="1">
            <a:gsLst>
              <a:gs pos="0">
                <a:schemeClr val="tx1">
                  <a:alpha val="19000"/>
                </a:schemeClr>
              </a:gs>
              <a:gs pos="100000">
                <a:schemeClr val="tx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grpSp>
        <p:nvGrpSpPr>
          <p:cNvPr id="33" name="组合 32"/>
          <p:cNvGrpSpPr/>
          <p:nvPr userDrawn="1"/>
        </p:nvGrpSpPr>
        <p:grpSpPr>
          <a:xfrm>
            <a:off x="10285318" y="245693"/>
            <a:ext cx="2043898" cy="425910"/>
            <a:chOff x="15065" y="377"/>
            <a:chExt cx="3609" cy="752"/>
          </a:xfrm>
        </p:grpSpPr>
        <p:sp>
          <p:nvSpPr>
            <p:cNvPr id="46" name="TextBox 4"/>
            <p:cNvSpPr txBox="1"/>
            <p:nvPr/>
          </p:nvSpPr>
          <p:spPr>
            <a:xfrm>
              <a:off x="15119" y="841"/>
              <a:ext cx="3555" cy="288"/>
            </a:xfrm>
            <a:prstGeom prst="rect">
              <a:avLst/>
            </a:prstGeom>
            <a:noFill/>
          </p:spPr>
          <p:txBody>
            <a:bodyPr wrap="square" lIns="0" tIns="0" rIns="0" bIns="0" rtlCol="0">
              <a:spAutoFit/>
              <a:scene3d>
                <a:camera prst="orthographicFront">
                  <a:rot lat="0" lon="0" rev="0"/>
                </a:camera>
                <a:lightRig rig="threePt" dir="t"/>
              </a:scene3d>
            </a:bodyPr>
            <a:lstStyle/>
            <a:p>
              <a:pPr algn="l">
                <a:lnSpc>
                  <a:spcPct val="100000"/>
                </a:lnSpc>
              </a:pPr>
              <a:r>
                <a:rPr lang="en-US" altLang="zh-CN" sz="1000" i="0" spc="0" dirty="0" smtClean="0">
                  <a:ln w="0">
                    <a:noFill/>
                  </a:ln>
                  <a:solidFill>
                    <a:schemeClr val="bg1">
                      <a:alpha val="100000"/>
                    </a:schemeClr>
                  </a:solidFill>
                  <a:latin typeface="微软雅黑" panose="020B0503020204020204" charset="-122"/>
                  <a:ea typeface="微软雅黑" panose="020B0503020204020204" charset="-122"/>
                </a:rPr>
                <a:t>改善员工的能力和生活</a:t>
              </a:r>
            </a:p>
          </p:txBody>
        </p:sp>
        <p:sp>
          <p:nvSpPr>
            <p:cNvPr id="48" name="TextBox 4"/>
            <p:cNvSpPr txBox="1"/>
            <p:nvPr/>
          </p:nvSpPr>
          <p:spPr>
            <a:xfrm>
              <a:off x="15065" y="377"/>
              <a:ext cx="3486" cy="461"/>
            </a:xfrm>
            <a:prstGeom prst="rect">
              <a:avLst/>
            </a:prstGeom>
            <a:noFill/>
          </p:spPr>
          <p:txBody>
            <a:bodyPr wrap="square" lIns="0" tIns="0" rIns="0" bIns="0" rtlCol="0">
              <a:spAutoFit/>
              <a:scene3d>
                <a:camera prst="orthographicFront">
                  <a:rot lat="0" lon="0" rev="0"/>
                </a:camera>
                <a:lightRig rig="threePt" dir="t"/>
              </a:scene3d>
            </a:bodyPr>
            <a:lstStyle/>
            <a:p>
              <a:pPr algn="l">
                <a:lnSpc>
                  <a:spcPct val="100000"/>
                </a:lnSpc>
              </a:pPr>
              <a:r>
                <a:rPr lang="en-US" altLang="zh-CN" sz="1600" i="0" spc="0" dirty="0" smtClean="0">
                  <a:ln w="0">
                    <a:noFill/>
                  </a:ln>
                  <a:solidFill>
                    <a:schemeClr val="bg1">
                      <a:alpha val="100000"/>
                    </a:schemeClr>
                  </a:solidFill>
                  <a:latin typeface="微软雅黑" panose="020B0503020204020204" charset="-122"/>
                  <a:ea typeface="微软雅黑" panose="020B0503020204020204" charset="-122"/>
                </a:rPr>
                <a:t>能力与创新中心</a:t>
              </a:r>
            </a:p>
          </p:txBody>
        </p:sp>
      </p:grpSp>
      <p:pic>
        <p:nvPicPr>
          <p:cNvPr id="82" name="图片 81" descr="图片5"/>
          <p:cNvPicPr>
            <a:picLocks noChangeAspect="1"/>
          </p:cNvPicPr>
          <p:nvPr userDrawn="1"/>
        </p:nvPicPr>
        <p:blipFill>
          <a:blip r:embed="rId2"/>
          <a:stretch>
            <a:fillRect/>
          </a:stretch>
        </p:blipFill>
        <p:spPr>
          <a:xfrm>
            <a:off x="9749155" y="245745"/>
            <a:ext cx="475615" cy="421005"/>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slide_01">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stretch>
            <a:fillRect/>
          </a:stretch>
        </p:blipFill>
        <p:spPr>
          <a:xfrm>
            <a:off x="0" y="0"/>
            <a:ext cx="12192000" cy="685800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Contents title">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stretch>
            <a:fillRect/>
          </a:stretch>
        </p:blipFill>
        <p:spPr>
          <a:xfrm flipH="1">
            <a:off x="0" y="0"/>
            <a:ext cx="12192000" cy="6858000"/>
          </a:xfrm>
          <a:prstGeom prst="rect">
            <a:avLst/>
          </a:prstGeom>
        </p:spPr>
      </p:pic>
      <p:sp>
        <p:nvSpPr>
          <p:cNvPr id="3" name="Rectangle 2"/>
          <p:cNvSpPr/>
          <p:nvPr userDrawn="1"/>
        </p:nvSpPr>
        <p:spPr>
          <a:xfrm flipH="1">
            <a:off x="0" y="0"/>
            <a:ext cx="12192000" cy="6858000"/>
          </a:xfrm>
          <a:prstGeom prst="rect">
            <a:avLst/>
          </a:prstGeom>
          <a:gradFill flip="none" rotWithShape="1">
            <a:gsLst>
              <a:gs pos="0">
                <a:schemeClr val="tx1">
                  <a:alpha val="10000"/>
                </a:schemeClr>
              </a:gs>
              <a:gs pos="100000">
                <a:schemeClr val="tx1">
                  <a:alpha val="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slide_01">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stretch>
            <a:fillRect/>
          </a:stretch>
        </p:blipFill>
        <p:spPr>
          <a:xfrm>
            <a:off x="0" y="0"/>
            <a:ext cx="12192000" cy="685800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slide_02">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cstate="email"/>
          <a:stretch>
            <a:fillRect/>
          </a:stretch>
        </p:blipFill>
        <p:spPr>
          <a:xfrm>
            <a:off x="0" y="0"/>
            <a:ext cx="12192000" cy="685800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lide">
    <p:spTree>
      <p:nvGrpSpPr>
        <p:cNvPr id="1" name=""/>
        <p:cNvGrpSpPr/>
        <p:nvPr/>
      </p:nvGrpSpPr>
      <p:grpSpPr>
        <a:xfrm>
          <a:off x="0" y="0"/>
          <a:ext cx="0" cy="0"/>
          <a:chOff x="0" y="0"/>
          <a:chExt cx="0" cy="0"/>
        </a:xfrm>
      </p:grpSpPr>
      <p:sp>
        <p:nvSpPr>
          <p:cNvPr id="7" name="Slide Number Placeholder 6"/>
          <p:cNvSpPr>
            <a:spLocks noGrp="1"/>
          </p:cNvSpPr>
          <p:nvPr>
            <p:ph type="sldNum" sz="quarter" idx="12"/>
          </p:nvPr>
        </p:nvSpPr>
        <p:spPr/>
        <p:txBody>
          <a:bodyPr/>
          <a:lstStyle/>
          <a:p>
            <a:fld id="{C33509E8-EDB3-4BFB-9C63-B01D176D4351}" type="slidenum">
              <a:rPr lang="ko-KR" altLang="en-US" smtClean="0"/>
            </a:fld>
            <a:endParaRPr lang="ko-KR" altLang="en-US"/>
          </a:p>
        </p:txBody>
      </p:sp>
      <p:sp>
        <p:nvSpPr>
          <p:cNvPr id="2" name="Rectangle 1"/>
          <p:cNvSpPr/>
          <p:nvPr userDrawn="1"/>
        </p:nvSpPr>
        <p:spPr>
          <a:xfrm>
            <a:off x="479425" y="961270"/>
            <a:ext cx="11233150" cy="360448"/>
          </a:xfrm>
          <a:prstGeom prst="rect">
            <a:avLst/>
          </a:prstGeom>
          <a:solidFill>
            <a:srgbClr val="FF7603">
              <a:alpha val="8117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defRPr/>
            </a:pPr>
            <a:endParaRPr lang="zh-CN" altLang="en-US">
              <a:sym typeface="+mn-ea"/>
            </a:endParaRPr>
          </a:p>
        </p:txBody>
      </p:sp>
      <p:sp>
        <p:nvSpPr>
          <p:cNvPr id="4" name="Rectangle 3"/>
          <p:cNvSpPr txBox="1">
            <a:spLocks noChangeArrowheads="1"/>
          </p:cNvSpPr>
          <p:nvPr userDrawn="1"/>
        </p:nvSpPr>
        <p:spPr bwMode="auto">
          <a:xfrm>
            <a:off x="500690" y="316393"/>
            <a:ext cx="11211933" cy="555217"/>
          </a:xfrm>
          <a:prstGeom prst="rect">
            <a:avLst/>
          </a:prstGeom>
          <a:noFill/>
        </p:spPr>
        <p:txBody>
          <a:bodyPr wrap="square" lIns="0" tIns="0" rIns="0" bIns="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anose="020B0604030504040204" pitchFamily="34" charset="0"/>
                <a:ea typeface="Tahoma" panose="020B0604030504040204" pitchFamily="34" charset="0"/>
                <a:cs typeface="Tahoma" panose="020B0604030504040204" pitchFamily="34" charset="0"/>
              </a:defRPr>
            </a:lvl1pPr>
          </a:lstStyle>
          <a:p>
            <a:pPr algn="l" latinLnBrk="0">
              <a:lnSpc>
                <a:spcPct val="80000"/>
              </a:lnSpc>
            </a:pPr>
            <a:r>
              <a:rPr lang="en-US" altLang="ko-KR">
                <a:solidFill>
                  <a:schemeClr val="tx1">
                    <a:lumMod val="75000"/>
                    <a:lumOff val="25000"/>
                  </a:schemeClr>
                </a:solidFill>
                <a:effectLst/>
                <a:latin typeface="Calibri" panose="020F0502020204030204" pitchFamily="34" charset="0"/>
              </a:rPr>
              <a:t>Slide main title</a:t>
            </a:r>
            <a:endParaRPr lang="en-US" altLang="ko-KR" dirty="0">
              <a:solidFill>
                <a:schemeClr val="tx1">
                  <a:lumMod val="75000"/>
                  <a:lumOff val="25000"/>
                </a:schemeClr>
              </a:solidFill>
              <a:effectLst/>
              <a:latin typeface="Calibri" panose="020F0502020204030204" pitchFamily="34" charset="0"/>
            </a:endParaRPr>
          </a:p>
        </p:txBody>
      </p:sp>
      <p:sp>
        <p:nvSpPr>
          <p:cNvPr id="5" name="Rectangle 3"/>
          <p:cNvSpPr txBox="1">
            <a:spLocks noChangeArrowheads="1"/>
          </p:cNvSpPr>
          <p:nvPr userDrawn="1"/>
        </p:nvSpPr>
        <p:spPr bwMode="auto">
          <a:xfrm>
            <a:off x="574659" y="1013068"/>
            <a:ext cx="10693531" cy="276999"/>
          </a:xfrm>
          <a:prstGeom prst="rect">
            <a:avLst/>
          </a:prstGeom>
          <a:noFill/>
        </p:spPr>
        <p:txBody>
          <a:bodyPr wrap="square" lIns="0" tIns="0" rIns="0" bIns="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anose="020B0604030504040204" pitchFamily="34" charset="0"/>
                <a:ea typeface="Tahoma" panose="020B0604030504040204" pitchFamily="34" charset="0"/>
                <a:cs typeface="Tahoma" panose="020B0604030504040204" pitchFamily="34" charset="0"/>
              </a:defRPr>
            </a:lvl1pPr>
          </a:lstStyle>
          <a:p>
            <a:pPr algn="l" latinLnBrk="0"/>
            <a:r>
              <a:rPr lang="en-US" altLang="ko-KR" sz="1800">
                <a:effectLst/>
                <a:latin typeface="Calibri" panose="020F0502020204030204" pitchFamily="34" charset="0"/>
              </a:rPr>
              <a:t>Design inspiration For presentation</a:t>
            </a:r>
          </a:p>
        </p:txBody>
      </p:sp>
      <p:sp>
        <p:nvSpPr>
          <p:cNvPr id="6" name="Rectangle 3"/>
          <p:cNvSpPr txBox="1">
            <a:spLocks noChangeArrowheads="1"/>
          </p:cNvSpPr>
          <p:nvPr userDrawn="1"/>
        </p:nvSpPr>
        <p:spPr bwMode="auto">
          <a:xfrm>
            <a:off x="500691" y="1422615"/>
            <a:ext cx="11211933" cy="215444"/>
          </a:xfrm>
          <a:prstGeom prst="rect">
            <a:avLst/>
          </a:prstGeom>
          <a:noFill/>
        </p:spPr>
        <p:txBody>
          <a:bodyPr wrap="square" lIns="0" tIns="0" rIns="0" bIns="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anose="020B0604030504040204" pitchFamily="34" charset="0"/>
                <a:ea typeface="Tahoma" panose="020B0604030504040204" pitchFamily="34" charset="0"/>
                <a:cs typeface="Tahoma" panose="020B0604030504040204" pitchFamily="34" charset="0"/>
              </a:defRPr>
            </a:lvl1pPr>
          </a:lstStyle>
          <a:p>
            <a:pPr marL="180975" indent="-180975" algn="l" latinLnBrk="0">
              <a:buClr>
                <a:srgbClr val="FF8A00"/>
              </a:buClr>
              <a:buFont typeface="Arial" panose="02080604020202020204" charset="0"/>
              <a:buChar char="•"/>
            </a:pPr>
            <a:r>
              <a:rPr lang="en-US" altLang="ko-KR" sz="1400" b="0">
                <a:solidFill>
                  <a:schemeClr val="tx1">
                    <a:lumMod val="75000"/>
                    <a:lumOff val="25000"/>
                  </a:schemeClr>
                </a:solidFill>
                <a:effectLst/>
                <a:latin typeface="Calibri" panose="020F0502020204030204" pitchFamily="34" charset="0"/>
              </a:rPr>
              <a:t>Our user-friendly and functional search engine helps you locate the right templates, effectively saving your time.</a:t>
            </a:r>
          </a:p>
        </p:txBody>
      </p:sp>
      <p:grpSp>
        <p:nvGrpSpPr>
          <p:cNvPr id="3" name="组合 2"/>
          <p:cNvGrpSpPr/>
          <p:nvPr userDrawn="1"/>
        </p:nvGrpSpPr>
        <p:grpSpPr>
          <a:xfrm>
            <a:off x="10285318" y="316178"/>
            <a:ext cx="2043898" cy="425910"/>
            <a:chOff x="15065" y="377"/>
            <a:chExt cx="3609" cy="752"/>
          </a:xfrm>
        </p:grpSpPr>
        <p:sp>
          <p:nvSpPr>
            <p:cNvPr id="34" name="TextBox 4"/>
            <p:cNvSpPr txBox="1"/>
            <p:nvPr/>
          </p:nvSpPr>
          <p:spPr>
            <a:xfrm>
              <a:off x="15119" y="841"/>
              <a:ext cx="3555" cy="288"/>
            </a:xfrm>
            <a:prstGeom prst="rect">
              <a:avLst/>
            </a:prstGeom>
            <a:noFill/>
          </p:spPr>
          <p:txBody>
            <a:bodyPr wrap="square" lIns="0" tIns="0" rIns="0" bIns="0" rtlCol="0">
              <a:spAutoFit/>
              <a:scene3d>
                <a:camera prst="orthographicFront">
                  <a:rot lat="0" lon="0" rev="0"/>
                </a:camera>
                <a:lightRig rig="threePt" dir="t"/>
              </a:scene3d>
            </a:bodyPr>
            <a:lstStyle/>
            <a:p>
              <a:pPr algn="l">
                <a:lnSpc>
                  <a:spcPct val="100000"/>
                </a:lnSpc>
              </a:pPr>
              <a:r>
                <a:rPr lang="en-US" altLang="zh-CN" sz="1000" i="0" spc="0" dirty="0" smtClean="0">
                  <a:ln w="0">
                    <a:noFill/>
                  </a:ln>
                  <a:solidFill>
                    <a:schemeClr val="tx2">
                      <a:alpha val="100000"/>
                    </a:schemeClr>
                  </a:solidFill>
                  <a:latin typeface="微软雅黑" panose="020B0503020204020204" charset="-122"/>
                  <a:ea typeface="微软雅黑" panose="020B0503020204020204" charset="-122"/>
                </a:rPr>
                <a:t>改善员工的能力和生活</a:t>
              </a:r>
            </a:p>
          </p:txBody>
        </p:sp>
        <p:sp>
          <p:nvSpPr>
            <p:cNvPr id="35" name="TextBox 4"/>
            <p:cNvSpPr txBox="1"/>
            <p:nvPr/>
          </p:nvSpPr>
          <p:spPr>
            <a:xfrm>
              <a:off x="15065" y="377"/>
              <a:ext cx="3486" cy="461"/>
            </a:xfrm>
            <a:prstGeom prst="rect">
              <a:avLst/>
            </a:prstGeom>
            <a:noFill/>
          </p:spPr>
          <p:txBody>
            <a:bodyPr wrap="square" lIns="0" tIns="0" rIns="0" bIns="0" rtlCol="0">
              <a:spAutoFit/>
              <a:scene3d>
                <a:camera prst="orthographicFront">
                  <a:rot lat="0" lon="0" rev="0"/>
                </a:camera>
                <a:lightRig rig="threePt" dir="t"/>
              </a:scene3d>
            </a:bodyPr>
            <a:lstStyle/>
            <a:p>
              <a:pPr algn="l">
                <a:lnSpc>
                  <a:spcPct val="100000"/>
                </a:lnSpc>
              </a:pPr>
              <a:r>
                <a:rPr lang="en-US" altLang="zh-CN" sz="1600" i="0" spc="0" dirty="0" smtClean="0">
                  <a:ln w="0">
                    <a:noFill/>
                  </a:ln>
                  <a:solidFill>
                    <a:schemeClr val="tx2">
                      <a:alpha val="100000"/>
                    </a:schemeClr>
                  </a:solidFill>
                  <a:latin typeface="微软雅黑" panose="020B0503020204020204" charset="-122"/>
                  <a:ea typeface="微软雅黑" panose="020B0503020204020204" charset="-122"/>
                </a:rPr>
                <a:t>能力与创新中心</a:t>
              </a:r>
            </a:p>
          </p:txBody>
        </p:sp>
      </p:grpSp>
      <p:pic>
        <p:nvPicPr>
          <p:cNvPr id="84" name="图片 83" descr="资源 27"/>
          <p:cNvPicPr>
            <a:picLocks noChangeAspect="1"/>
          </p:cNvPicPr>
          <p:nvPr userDrawn="1"/>
        </p:nvPicPr>
        <p:blipFill>
          <a:blip r:embed="rId2"/>
          <a:stretch>
            <a:fillRect/>
          </a:stretch>
        </p:blipFill>
        <p:spPr>
          <a:xfrm>
            <a:off x="9763125" y="300990"/>
            <a:ext cx="458470" cy="433705"/>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Ending slide">
    <p:spTree>
      <p:nvGrpSpPr>
        <p:cNvPr id="1" name=""/>
        <p:cNvGrpSpPr/>
        <p:nvPr/>
      </p:nvGrpSpPr>
      <p:grpSpPr>
        <a:xfrm>
          <a:off x="0" y="0"/>
          <a:ext cx="0" cy="0"/>
          <a:chOff x="0" y="0"/>
          <a:chExt cx="0" cy="0"/>
        </a:xfrm>
      </p:grpSpPr>
      <p:pic>
        <p:nvPicPr>
          <p:cNvPr id="3" name="Picture 2"/>
          <p:cNvPicPr>
            <a:picLocks noChangeAspect="1"/>
          </p:cNvPicPr>
          <p:nvPr userDrawn="1"/>
        </p:nvPicPr>
        <p:blipFill>
          <a:blip r:embed="rId2" cstate="email"/>
          <a:stretch>
            <a:fillRect/>
          </a:stretch>
        </p:blipFill>
        <p:spPr>
          <a:xfrm>
            <a:off x="0" y="0"/>
            <a:ext cx="12192000" cy="685800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p:cNvSpPr>
          <p:nvPr>
            <p:ph type="dt" sz="half" idx="10"/>
          </p:nvPr>
        </p:nvSpPr>
        <p:spPr>
          <a:xfrm>
            <a:off x="838200" y="6356350"/>
            <a:ext cx="2743200" cy="365125"/>
          </a:xfrm>
        </p:spPr>
        <p:txBody>
          <a:bodyPr/>
          <a:lstStyle>
            <a:lvl1pPr>
              <a:defRPr/>
            </a:lvl1pPr>
          </a:lstStyle>
          <a:p>
            <a:pPr>
              <a:defRPr/>
            </a:pPr>
            <a:fld id="{F482847C-4FEE-429D-A276-B15E375CA088}" type="datetimeFigureOut">
              <a:rPr lang="zh-CN" altLang="en-US"/>
            </a:fld>
            <a:endParaRPr lang="zh-CN" altLang="en-US"/>
          </a:p>
        </p:txBody>
      </p:sp>
      <p:sp>
        <p:nvSpPr>
          <p:cNvPr id="3" name="页脚占位符 4"/>
          <p:cNvSpPr>
            <a:spLocks noGrp="1"/>
          </p:cNvSpPr>
          <p:nvPr>
            <p:ph type="ftr" sz="quarter" idx="11"/>
          </p:nvPr>
        </p:nvSpPr>
        <p:spPr>
          <a:xfrm>
            <a:off x="4038600" y="6356350"/>
            <a:ext cx="4114800" cy="365125"/>
          </a:xfrm>
        </p:spPr>
        <p:txBody>
          <a:bodyPr/>
          <a:lstStyle>
            <a:lvl1pPr>
              <a:defRPr/>
            </a:lvl1pPr>
          </a:lstStyle>
          <a:p>
            <a:pPr>
              <a:defRPr/>
            </a:pPr>
            <a:endParaRPr lang="zh-CN" altLang="en-US"/>
          </a:p>
        </p:txBody>
      </p:sp>
      <p:sp>
        <p:nvSpPr>
          <p:cNvPr id="4" name="灯片编号占位符 5"/>
          <p:cNvSpPr>
            <a:spLocks noGrp="1"/>
          </p:cNvSpPr>
          <p:nvPr>
            <p:ph type="sldNum" sz="quarter" idx="12"/>
          </p:nvPr>
        </p:nvSpPr>
        <p:spPr/>
        <p:txBody>
          <a:bodyPr/>
          <a:lstStyle>
            <a:lvl1pPr>
              <a:defRPr/>
            </a:lvl1pPr>
          </a:lstStyle>
          <a:p>
            <a:pPr>
              <a:defRPr/>
            </a:pPr>
            <a:fld id="{659674D3-4D90-4E8A-A16D-DB4E7B7AFE5B}" type="slidenum">
              <a:rPr lang="zh-CN" altLang="en-US"/>
            </a:fld>
            <a:endParaRPr lang="zh-CN" altLang="en-US"/>
          </a:p>
        </p:txBody>
      </p:sp>
      <p:sp>
        <p:nvSpPr>
          <p:cNvPr id="5" name="Oval 12"/>
          <p:cNvSpPr/>
          <p:nvPr/>
        </p:nvSpPr>
        <p:spPr bwMode="auto">
          <a:xfrm>
            <a:off x="447675" y="493713"/>
            <a:ext cx="200026" cy="15875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en-US" sz="2400"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 preserve="1" showMasterSp="0">
  <p:cSld name="标题幻灯片">
    <p:spTree>
      <p:nvGrpSpPr>
        <p:cNvPr id="1" name=""/>
        <p:cNvGrpSpPr/>
        <p:nvPr/>
      </p:nvGrpSpPr>
      <p:grpSpPr>
        <a:xfrm>
          <a:off x="0" y="0"/>
          <a:ext cx="0" cy="0"/>
          <a:chOff x="0" y="0"/>
          <a:chExt cx="0" cy="0"/>
        </a:xfrm>
      </p:grpSpPr>
      <p:grpSp>
        <p:nvGrpSpPr>
          <p:cNvPr id="7" name="组合 6"/>
          <p:cNvGrpSpPr/>
          <p:nvPr/>
        </p:nvGrpSpPr>
        <p:grpSpPr>
          <a:xfrm>
            <a:off x="-5962015" y="705485"/>
            <a:ext cx="18154015" cy="4876165"/>
            <a:chOff x="0" y="1395055"/>
            <a:chExt cx="9144000" cy="3762130"/>
          </a:xfrm>
        </p:grpSpPr>
        <p:pic>
          <p:nvPicPr>
            <p:cNvPr id="8" name="Picture 2" descr="D:\SLIDEtoME\TP模板\新建文件夹 (9)\bg2.jpg"/>
            <p:cNvPicPr>
              <a:picLocks noChangeAspect="1" noChangeArrowheads="1"/>
            </p:cNvPicPr>
            <p:nvPr/>
          </p:nvPicPr>
          <p:blipFill rotWithShape="1">
            <a:blip r:embed="rId2">
              <a:extLst>
                <a:ext uri="{28A0092B-C50C-407E-A947-70E740481C1C}">
                  <a14:useLocalDpi xmlns:a14="http://schemas.microsoft.com/office/drawing/2010/main" val="0"/>
                </a:ext>
              </a:extLst>
            </a:blip>
            <a:srcRect t="18394" b="35514"/>
            <a:stretch>
              <a:fillRect/>
            </a:stretch>
          </p:blipFill>
          <p:spPr bwMode="auto">
            <a:xfrm>
              <a:off x="0" y="1694062"/>
              <a:ext cx="9144000" cy="3164115"/>
            </a:xfrm>
            <a:prstGeom prst="rect">
              <a:avLst/>
            </a:prstGeom>
            <a:noFill/>
            <a:extLst>
              <a:ext uri="{909E8E84-426E-40DD-AFC4-6F175D3DCCD1}">
                <a14:hiddenFill xmlns:a14="http://schemas.microsoft.com/office/drawing/2010/main">
                  <a:solidFill>
                    <a:srgbClr val="FFFFFF"/>
                  </a:solidFill>
                </a14:hiddenFill>
              </a:ext>
            </a:extLst>
          </p:spPr>
        </p:pic>
        <p:sp>
          <p:nvSpPr>
            <p:cNvPr id="9" name="矩形 8"/>
            <p:cNvSpPr/>
            <p:nvPr/>
          </p:nvSpPr>
          <p:spPr>
            <a:xfrm>
              <a:off x="0" y="1395055"/>
              <a:ext cx="9144000" cy="615269"/>
            </a:xfrm>
            <a:prstGeom prst="rect">
              <a:avLst/>
            </a:prstGeom>
            <a:solidFill>
              <a:schemeClr val="bg1">
                <a:alpha val="61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1600" dirty="0"/>
            </a:p>
          </p:txBody>
        </p:sp>
        <p:sp>
          <p:nvSpPr>
            <p:cNvPr id="10" name="矩形 9"/>
            <p:cNvSpPr/>
            <p:nvPr/>
          </p:nvSpPr>
          <p:spPr>
            <a:xfrm>
              <a:off x="0" y="4541916"/>
              <a:ext cx="9144000" cy="615269"/>
            </a:xfrm>
            <a:prstGeom prst="rect">
              <a:avLst/>
            </a:prstGeom>
            <a:solidFill>
              <a:schemeClr val="bg1">
                <a:alpha val="61000"/>
              </a:schemeClr>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1600" dirty="0"/>
            </a:p>
          </p:txBody>
        </p:sp>
      </p:grpSp>
      <p:sp>
        <p:nvSpPr>
          <p:cNvPr id="2" name="Title 1"/>
          <p:cNvSpPr>
            <a:spLocks noGrp="1"/>
          </p:cNvSpPr>
          <p:nvPr>
            <p:ph type="ctrTitle" hasCustomPrompt="1"/>
          </p:nvPr>
        </p:nvSpPr>
        <p:spPr>
          <a:xfrm>
            <a:off x="3581400" y="2057400"/>
            <a:ext cx="8324850" cy="1247775"/>
          </a:xfrm>
        </p:spPr>
        <p:txBody>
          <a:bodyPr anchor="b">
            <a:normAutofit/>
          </a:bodyPr>
          <a:lstStyle>
            <a:lvl1pPr algn="ctr">
              <a:defRPr sz="3100" b="1">
                <a:solidFill>
                  <a:schemeClr val="bg1"/>
                </a:solidFill>
              </a:defRPr>
            </a:lvl1pPr>
          </a:lstStyle>
          <a:p>
            <a:r>
              <a:rPr lang="zh-CN" altLang="en-US" dirty="0" smtClean="0"/>
              <a:t>单击此处编辑母版标题样式</a:t>
            </a:r>
            <a:endParaRPr lang="en-US" dirty="0"/>
          </a:p>
        </p:txBody>
      </p:sp>
      <p:sp>
        <p:nvSpPr>
          <p:cNvPr id="3" name="Subtitle 2"/>
          <p:cNvSpPr>
            <a:spLocks noGrp="1"/>
          </p:cNvSpPr>
          <p:nvPr>
            <p:ph type="subTitle" idx="1" hasCustomPrompt="1"/>
          </p:nvPr>
        </p:nvSpPr>
        <p:spPr>
          <a:xfrm>
            <a:off x="3581400" y="3459162"/>
            <a:ext cx="8324850" cy="437499"/>
          </a:xfrm>
        </p:spPr>
        <p:txBody>
          <a:bodyPr>
            <a:normAutofit/>
          </a:bodyPr>
          <a:lstStyle>
            <a:lvl1pPr marL="0" indent="0" algn="ctr">
              <a:buNone/>
              <a:defRPr sz="18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smtClean="0"/>
              <a:t>单击此处编辑母版副标题样式</a:t>
            </a:r>
            <a:endParaRPr lang="en-US" dirty="0"/>
          </a:p>
        </p:txBody>
      </p:sp>
      <p:sp>
        <p:nvSpPr>
          <p:cNvPr id="4" name="Date Placeholder 3"/>
          <p:cNvSpPr>
            <a:spLocks noGrp="1"/>
          </p:cNvSpPr>
          <p:nvPr>
            <p:ph type="dt" sz="half" idx="10"/>
          </p:nvPr>
        </p:nvSpPr>
        <p:spPr/>
        <p:txBody>
          <a:bodyPr/>
          <a:lstStyle/>
          <a:p>
            <a:fld id="{22E0C76A-497F-479E-8CD8-C45B6BA9D8D7}"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F0F75A63-29E5-4368-BC58-BC552C0E1408}"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336800" y="2914650"/>
            <a:ext cx="9561512" cy="933450"/>
          </a:xfrm>
        </p:spPr>
        <p:txBody>
          <a:bodyPr anchor="ctr">
            <a:normAutofit/>
          </a:bodyPr>
          <a:lstStyle>
            <a:lvl1pPr algn="ctr">
              <a:defRPr sz="3200">
                <a:solidFill>
                  <a:schemeClr val="accent1">
                    <a:lumMod val="75000"/>
                  </a:schemeClr>
                </a:solidFill>
              </a:defRPr>
            </a:lvl1pPr>
          </a:lstStyle>
          <a:p>
            <a:r>
              <a:rPr lang="zh-CN" altLang="en-US" dirty="0" smtClean="0"/>
              <a:t>单击此处编辑母版标题样式</a:t>
            </a:r>
            <a:endParaRPr lang="en-US" dirty="0"/>
          </a:p>
        </p:txBody>
      </p:sp>
      <p:sp>
        <p:nvSpPr>
          <p:cNvPr id="3" name="Text Placeholder 2"/>
          <p:cNvSpPr>
            <a:spLocks noGrp="1"/>
          </p:cNvSpPr>
          <p:nvPr>
            <p:ph type="body" idx="1" hasCustomPrompt="1"/>
          </p:nvPr>
        </p:nvSpPr>
        <p:spPr>
          <a:xfrm>
            <a:off x="2336800" y="3857626"/>
            <a:ext cx="9561512" cy="381000"/>
          </a:xfrm>
        </p:spPr>
        <p:txBody>
          <a:bodyPr anchor="ctr">
            <a:normAutofit/>
          </a:bodyPr>
          <a:lstStyle>
            <a:lvl1pPr marL="0" indent="0" algn="ctr">
              <a:buNone/>
              <a:defRPr sz="1800">
                <a:solidFill>
                  <a:schemeClr val="accent1">
                    <a:lumMod val="60000"/>
                    <a:lumOff val="4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smtClean="0"/>
              <a:t>单击此处编辑母版文本样式</a:t>
            </a:r>
          </a:p>
        </p:txBody>
      </p:sp>
      <p:sp>
        <p:nvSpPr>
          <p:cNvPr id="4" name="Date Placeholder 3"/>
          <p:cNvSpPr>
            <a:spLocks noGrp="1"/>
          </p:cNvSpPr>
          <p:nvPr>
            <p:ph type="dt" sz="half" idx="10"/>
          </p:nvPr>
        </p:nvSpPr>
        <p:spPr/>
        <p:txBody>
          <a:bodyPr/>
          <a:lstStyle/>
          <a:p>
            <a:fld id="{22E0C76A-497F-479E-8CD8-C45B6BA9D8D7}"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F0F75A63-29E5-4368-BC58-BC552C0E1408}" type="slidenum">
              <a:rPr lang="zh-CN" altLang="en-US" smtClean="0"/>
            </a:fld>
            <a:endParaRPr lang="zh-CN" altLang="en-US"/>
          </a:p>
        </p:txBody>
      </p:sp>
      <p:cxnSp>
        <p:nvCxnSpPr>
          <p:cNvPr id="8" name="直接连接符 7"/>
          <p:cNvCxnSpPr/>
          <p:nvPr/>
        </p:nvCxnSpPr>
        <p:spPr>
          <a:xfrm>
            <a:off x="660400" y="0"/>
            <a:ext cx="0" cy="6858000"/>
          </a:xfrm>
          <a:prstGeom prst="line">
            <a:avLst/>
          </a:prstGeom>
          <a:ln w="635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a:off x="0" y="3848100"/>
            <a:ext cx="12192000" cy="0"/>
          </a:xfrm>
          <a:prstGeom prst="line">
            <a:avLst/>
          </a:prstGeom>
          <a:ln w="6350">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10" name="矩形 9"/>
          <p:cNvSpPr/>
          <p:nvPr/>
        </p:nvSpPr>
        <p:spPr>
          <a:xfrm>
            <a:off x="0" y="2711450"/>
            <a:ext cx="2171700" cy="1536700"/>
          </a:xfrm>
          <a:prstGeom prst="rect">
            <a:avLst/>
          </a:prstGeom>
          <a:solidFill>
            <a:srgbClr val="FF8A0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r" eaLnBrk="1" hangingPunct="1">
              <a:spcBef>
                <a:spcPts val="0"/>
              </a:spcBef>
              <a:spcAft>
                <a:spcPts val="0"/>
              </a:spcAft>
              <a:defRPr/>
            </a:pPr>
            <a:endParaRPr lang="zh-CN" altLang="en-US" sz="6000" dirty="0">
              <a:solidFill>
                <a:srgbClr val="FCFCFC"/>
              </a:solidFill>
              <a:latin typeface="Gungsuh" panose="02030600000101010101" pitchFamily="18" charset="-127"/>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7" Type="http://schemas.openxmlformats.org/officeDocument/2006/relationships/theme" Target="../theme/theme2.xml"/><Relationship Id="rId6" Type="http://schemas.openxmlformats.org/officeDocument/2006/relationships/image" Target="../media/image9.png"/><Relationship Id="rId5" Type="http://schemas.openxmlformats.org/officeDocument/2006/relationships/slideLayout" Target="../slideLayouts/slideLayout12.xml"/><Relationship Id="rId4" Type="http://schemas.openxmlformats.org/officeDocument/2006/relationships/slideLayout" Target="../slideLayouts/slideLayout11.xml"/><Relationship Id="rId3" Type="http://schemas.openxmlformats.org/officeDocument/2006/relationships/slideLayout" Target="../slideLayouts/slideLayout10.xml"/><Relationship Id="rId2" Type="http://schemas.openxmlformats.org/officeDocument/2006/relationships/slideLayout" Target="../slideLayouts/slideLayout9.xml"/><Relationship Id="rId1"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33509E8-EDB3-4BFB-9C63-B01D176D4351}" type="slidenum">
              <a:rPr lang="ko-KR" altLang="en-US" smtClean="0"/>
            </a:fld>
            <a:endParaRPr lang="ko-KR"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8060402020202020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8060402020202020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8060402020202020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8060402020202020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8060402020202020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8060402020202020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8060402020202020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8060402020202020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8060402020202020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3" descr="C:\Users\Administrator\Desktop\图层 1.png图层 1"/>
          <p:cNvPicPr>
            <a:picLocks noChangeAspect="1" noChangeArrowheads="1"/>
          </p:cNvPicPr>
          <p:nvPr/>
        </p:nvPicPr>
        <p:blipFill rotWithShape="1">
          <a:blip r:embed="rId6"/>
          <a:srcRect/>
          <a:stretch>
            <a:fillRect/>
          </a:stretch>
        </p:blipFill>
        <p:spPr bwMode="auto">
          <a:xfrm>
            <a:off x="-19050" y="-3810"/>
            <a:ext cx="12230100" cy="984250"/>
          </a:xfrm>
          <a:prstGeom prst="rect">
            <a:avLst/>
          </a:prstGeom>
          <a:noFill/>
          <a:effectLst/>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838200" y="97989"/>
            <a:ext cx="10515600" cy="781378"/>
          </a:xfrm>
          <a:prstGeom prst="rect">
            <a:avLst/>
          </a:prstGeom>
        </p:spPr>
        <p:txBody>
          <a:bodyPr vert="horz" lIns="91440" tIns="45720" rIns="91440" bIns="45720" rtlCol="0" anchor="ctr">
            <a:normAutofit/>
          </a:bodyPr>
          <a:lstStyle/>
          <a:p>
            <a:r>
              <a:rPr lang="zh-CN" altLang="en-US" dirty="0" smtClean="0"/>
              <a:t>单击此处编辑母版标题样式</a:t>
            </a:r>
            <a:endParaRPr lang="en-US" dirty="0"/>
          </a:p>
        </p:txBody>
      </p:sp>
      <p:sp>
        <p:nvSpPr>
          <p:cNvPr id="3" name="Text Placeholder 2"/>
          <p:cNvSpPr>
            <a:spLocks noGrp="1"/>
          </p:cNvSpPr>
          <p:nvPr>
            <p:ph type="body" idx="1"/>
          </p:nvPr>
        </p:nvSpPr>
        <p:spPr>
          <a:xfrm>
            <a:off x="838200" y="1195364"/>
            <a:ext cx="10515600" cy="4981599"/>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2E0C76A-497F-479E-8CD8-C45B6BA9D8D7}"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0F75A63-29E5-4368-BC58-BC552C0E1408}"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57" r:id="rId1"/>
    <p:sldLayoutId id="2147483658" r:id="rId2"/>
    <p:sldLayoutId id="2147483659" r:id="rId3"/>
    <p:sldLayoutId id="2147483660" r:id="rId4"/>
    <p:sldLayoutId id="2147483661" r:id="rId5"/>
  </p:sldLayoutIdLst>
  <p:txStyles>
    <p:titleStyle>
      <a:lvl1pPr algn="l" defTabSz="914400" rtl="0" eaLnBrk="1" latinLnBrk="0" hangingPunct="1">
        <a:lnSpc>
          <a:spcPct val="90000"/>
        </a:lnSpc>
        <a:spcBef>
          <a:spcPct val="0"/>
        </a:spcBef>
        <a:buNone/>
        <a:defRPr sz="2800" kern="1200">
          <a:solidFill>
            <a:schemeClr val="bg1"/>
          </a:solidFill>
          <a:latin typeface="黑体" panose="02010609060101010101" charset="-122"/>
          <a:ea typeface="黑体" panose="02010609060101010101" charset="-122"/>
          <a:cs typeface="+mj-cs"/>
        </a:defRPr>
      </a:lvl1pPr>
    </p:titleStyle>
    <p:bodyStyle>
      <a:lvl1pPr marL="228600" indent="-228600" algn="l" defTabSz="914400" rtl="0" eaLnBrk="1" latinLnBrk="0" hangingPunct="1">
        <a:lnSpc>
          <a:spcPct val="90000"/>
        </a:lnSpc>
        <a:spcBef>
          <a:spcPts val="1000"/>
        </a:spcBef>
        <a:buClr>
          <a:schemeClr val="accent1"/>
        </a:buClr>
        <a:buSzPct val="75000"/>
        <a:buFont typeface="Wingdings" charset="2"/>
        <a:buChar char=""/>
        <a:defRPr sz="2400" kern="1200">
          <a:solidFill>
            <a:schemeClr val="accent1"/>
          </a:solidFill>
          <a:latin typeface="黑体" panose="02010609060101010101" charset="-122"/>
          <a:ea typeface="黑体" panose="02010609060101010101" charset="-122"/>
          <a:cs typeface="+mn-cs"/>
        </a:defRPr>
      </a:lvl1pPr>
      <a:lvl2pPr marL="685800" indent="-228600" algn="l" defTabSz="914400" rtl="0" eaLnBrk="1" latinLnBrk="0" hangingPunct="1">
        <a:lnSpc>
          <a:spcPct val="90000"/>
        </a:lnSpc>
        <a:spcBef>
          <a:spcPts val="500"/>
        </a:spcBef>
        <a:buFont typeface="Arial" panose="02080604020202020204" charset="0"/>
        <a:buChar char="•"/>
        <a:defRPr sz="2000" kern="1200">
          <a:solidFill>
            <a:schemeClr val="tx1"/>
          </a:solidFill>
          <a:latin typeface="黑体" panose="02010609060101010101" charset="-122"/>
          <a:ea typeface="黑体" panose="02010609060101010101" charset="-122"/>
          <a:cs typeface="+mn-cs"/>
        </a:defRPr>
      </a:lvl2pPr>
      <a:lvl3pPr marL="1143000" indent="-228600" algn="l" defTabSz="914400" rtl="0" eaLnBrk="1" latinLnBrk="0" hangingPunct="1">
        <a:lnSpc>
          <a:spcPct val="90000"/>
        </a:lnSpc>
        <a:spcBef>
          <a:spcPts val="500"/>
        </a:spcBef>
        <a:buFont typeface="Arial" panose="02080604020202020204" charset="0"/>
        <a:buChar char="•"/>
        <a:defRPr sz="1800" kern="1200">
          <a:solidFill>
            <a:schemeClr val="tx1"/>
          </a:solidFill>
          <a:latin typeface="黑体" panose="02010609060101010101" charset="-122"/>
          <a:ea typeface="黑体" panose="02010609060101010101" charset="-122"/>
          <a:cs typeface="+mn-cs"/>
        </a:defRPr>
      </a:lvl3pPr>
      <a:lvl4pPr marL="1600200" indent="-228600" algn="l" defTabSz="914400" rtl="0" eaLnBrk="1" latinLnBrk="0" hangingPunct="1">
        <a:lnSpc>
          <a:spcPct val="90000"/>
        </a:lnSpc>
        <a:spcBef>
          <a:spcPts val="500"/>
        </a:spcBef>
        <a:buFont typeface="Arial" panose="02080604020202020204" charset="0"/>
        <a:buChar char="•"/>
        <a:defRPr sz="1800" kern="1200">
          <a:solidFill>
            <a:schemeClr val="tx1"/>
          </a:solidFill>
          <a:latin typeface="黑体" panose="02010609060101010101" charset="-122"/>
          <a:ea typeface="黑体" panose="02010609060101010101" charset="-122"/>
          <a:cs typeface="+mn-cs"/>
        </a:defRPr>
      </a:lvl4pPr>
      <a:lvl5pPr marL="2057400" indent="-228600" algn="l" defTabSz="914400" rtl="0" eaLnBrk="1" latinLnBrk="0" hangingPunct="1">
        <a:lnSpc>
          <a:spcPct val="90000"/>
        </a:lnSpc>
        <a:spcBef>
          <a:spcPts val="500"/>
        </a:spcBef>
        <a:buFont typeface="Arial" panose="02080604020202020204" charset="0"/>
        <a:buChar char="•"/>
        <a:defRPr sz="1800" kern="1200">
          <a:solidFill>
            <a:schemeClr val="tx1"/>
          </a:solidFill>
          <a:latin typeface="黑体" panose="02010609060101010101" charset="-122"/>
          <a:ea typeface="黑体" panose="02010609060101010101" charset="-122"/>
          <a:cs typeface="+mn-cs"/>
        </a:defRPr>
      </a:lvl5pPr>
      <a:lvl6pPr marL="2514600" indent="-228600" algn="l" defTabSz="914400" rtl="0" eaLnBrk="1" latinLnBrk="0" hangingPunct="1">
        <a:lnSpc>
          <a:spcPct val="90000"/>
        </a:lnSpc>
        <a:spcBef>
          <a:spcPts val="500"/>
        </a:spcBef>
        <a:buFont typeface="Arial" panose="0208060402020202020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0.xml"/><Relationship Id="rId1" Type="http://schemas.openxmlformats.org/officeDocument/2006/relationships/image" Target="../media/image15.png"/></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16.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1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18.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10.xml"/><Relationship Id="rId2" Type="http://schemas.openxmlformats.org/officeDocument/2006/relationships/image" Target="../media/image20.png"/><Relationship Id="rId1" Type="http://schemas.openxmlformats.org/officeDocument/2006/relationships/image" Target="../media/image1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slideLayout" Target="../slideLayouts/slideLayout7.xml"/><Relationship Id="rId1" Type="http://schemas.openxmlformats.org/officeDocument/2006/relationships/image" Target="../media/image10.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1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12.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13.png"/></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5"/>
          <p:cNvSpPr/>
          <p:nvPr/>
        </p:nvSpPr>
        <p:spPr>
          <a:xfrm>
            <a:off x="594909" y="4004734"/>
            <a:ext cx="6380426" cy="499120"/>
          </a:xfrm>
          <a:prstGeom prst="rect">
            <a:avLst/>
          </a:prstGeom>
          <a:solidFill>
            <a:srgbClr val="FF7603">
              <a:alpha val="8117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defRPr/>
            </a:pPr>
            <a:endParaRPr lang="zh-CN" altLang="en-US">
              <a:sym typeface="+mn-ea"/>
            </a:endParaRPr>
          </a:p>
        </p:txBody>
      </p:sp>
      <p:sp>
        <p:nvSpPr>
          <p:cNvPr id="2" name="Rectangle 3"/>
          <p:cNvSpPr txBox="1">
            <a:spLocks noChangeArrowheads="1"/>
          </p:cNvSpPr>
          <p:nvPr/>
        </p:nvSpPr>
        <p:spPr bwMode="auto">
          <a:xfrm>
            <a:off x="581100" y="1615877"/>
            <a:ext cx="7901230" cy="487680"/>
          </a:xfrm>
          <a:prstGeom prst="rect">
            <a:avLst/>
          </a:prstGeom>
          <a:noFill/>
        </p:spPr>
        <p:txBody>
          <a:bodyPr wrap="square" lIns="0" tIns="0" rIns="0" bIns="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anose="020B0604030504040204" pitchFamily="34" charset="0"/>
                <a:ea typeface="Tahoma" panose="020B0604030504040204" pitchFamily="34" charset="0"/>
                <a:cs typeface="Tahoma" panose="020B0604030504040204" pitchFamily="34" charset="0"/>
              </a:defRPr>
            </a:lvl1pPr>
          </a:lstStyle>
          <a:p>
            <a:pPr algn="l" latinLnBrk="0"/>
            <a:r>
              <a:rPr lang="x-none" sz="3200" dirty="0">
                <a:solidFill>
                  <a:schemeClr val="bg1"/>
                </a:solidFill>
                <a:effectLst/>
                <a:latin typeface="Calibri" panose="020F0502020204030204" pitchFamily="34" charset="0"/>
                <a:sym typeface="+mn-ea"/>
              </a:rPr>
              <a:t>AWS Beanstalk &amp; CloudFormation</a:t>
            </a:r>
            <a:r>
              <a:rPr lang="en-US" altLang="ko-KR" sz="3200" dirty="0">
                <a:solidFill>
                  <a:schemeClr val="bg1"/>
                </a:solidFill>
                <a:effectLst/>
                <a:latin typeface="Calibri" panose="020F0502020204030204" pitchFamily="34" charset="0"/>
                <a:sym typeface="+mn-ea"/>
              </a:rPr>
              <a:t> </a:t>
            </a:r>
            <a:endParaRPr lang="en-US" altLang="ko-KR" sz="3200" dirty="0" smtClean="0">
              <a:ln w="0">
                <a:noFill/>
              </a:ln>
              <a:solidFill>
                <a:schemeClr val="bg1"/>
              </a:solidFill>
              <a:effectLst/>
              <a:latin typeface="Calibri" panose="020F0502020204030204" pitchFamily="34" charset="0"/>
              <a:ea typeface="微软雅黑" panose="020B0503020204020204" charset="-122"/>
              <a:sym typeface="+mn-ea"/>
            </a:endParaRPr>
          </a:p>
        </p:txBody>
      </p:sp>
      <p:sp>
        <p:nvSpPr>
          <p:cNvPr id="3" name="Rectangle 3"/>
          <p:cNvSpPr txBox="1">
            <a:spLocks noChangeArrowheads="1"/>
          </p:cNvSpPr>
          <p:nvPr/>
        </p:nvSpPr>
        <p:spPr bwMode="auto">
          <a:xfrm>
            <a:off x="610235" y="4076065"/>
            <a:ext cx="5716270" cy="356235"/>
          </a:xfrm>
          <a:prstGeom prst="rect">
            <a:avLst/>
          </a:prstGeom>
          <a:noFill/>
        </p:spPr>
        <p:txBody>
          <a:bodyPr wrap="square" lIns="0" tIns="0" rIns="0" bIns="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anose="020B0604030504040204" pitchFamily="34" charset="0"/>
                <a:ea typeface="Tahoma" panose="020B0604030504040204" pitchFamily="34" charset="0"/>
                <a:cs typeface="Tahoma" panose="020B0604030504040204" pitchFamily="34" charset="0"/>
              </a:defRPr>
            </a:lvl1pPr>
          </a:lstStyle>
          <a:p>
            <a:pPr marL="0" marR="0" lvl="0" indent="0" algn="l" defTabSz="914400" rtl="0" eaLnBrk="1" fontAlgn="auto" latinLnBrk="0" hangingPunct="1">
              <a:lnSpc>
                <a:spcPct val="130000"/>
              </a:lnSpc>
              <a:spcBef>
                <a:spcPts val="0"/>
              </a:spcBef>
              <a:spcAft>
                <a:spcPts val="0"/>
              </a:spcAft>
              <a:buClrTx/>
              <a:buSzTx/>
              <a:buFontTx/>
              <a:buNone/>
              <a:defRPr/>
            </a:pPr>
            <a:r>
              <a:rPr lang="en-US" altLang="zh-CN" sz="1800" noProof="0">
                <a:ln>
                  <a:noFill/>
                </a:ln>
                <a:solidFill>
                  <a:schemeClr val="bg2"/>
                </a:solidFill>
                <a:effectLst/>
                <a:uLnTx/>
                <a:uFillTx/>
                <a:cs typeface="+mn-ea"/>
                <a:sym typeface="+mn-lt"/>
              </a:rPr>
              <a:t>We are Capability Center,</a:t>
            </a:r>
            <a:r>
              <a:rPr lang="zh-CN" sz="1800" noProof="0">
                <a:ln>
                  <a:noFill/>
                </a:ln>
                <a:solidFill>
                  <a:schemeClr val="bg2"/>
                </a:solidFill>
                <a:effectLst/>
                <a:uLnTx/>
                <a:uFillTx/>
                <a:cs typeface="+mn-ea"/>
                <a:sym typeface="+mn-lt"/>
              </a:rPr>
              <a:t>Let's Work Together!</a:t>
            </a:r>
            <a:endParaRPr lang="en-US" altLang="ko-KR" sz="1800" b="0" dirty="0">
              <a:effectLst/>
              <a:latin typeface="Calibri" panose="020F0502020204030204" pitchFamily="34" charset="0"/>
            </a:endParaRPr>
          </a:p>
        </p:txBody>
      </p:sp>
      <p:sp>
        <p:nvSpPr>
          <p:cNvPr id="42" name="标题 4"/>
          <p:cNvSpPr txBox="1"/>
          <p:nvPr/>
        </p:nvSpPr>
        <p:spPr>
          <a:xfrm>
            <a:off x="4959729" y="2877820"/>
            <a:ext cx="2884478" cy="514985"/>
          </a:xfrm>
          <a:prstGeom prst="rect">
            <a:avLst/>
          </a:prstGeom>
        </p:spPr>
        <p:txBody>
          <a:bodyPr vert="horz" lIns="91440" tIns="45720" rIns="91440" bIns="45720"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r"/>
            <a:r>
              <a:rPr sz="2000" b="1" dirty="0" smtClean="0">
                <a:solidFill>
                  <a:schemeClr val="bg1"/>
                </a:solidFill>
                <a:latin typeface="微软雅黑" panose="020B0503020204020204" charset="-122"/>
                <a:ea typeface="微软雅黑" panose="020B0503020204020204" charset="-122"/>
              </a:rPr>
              <a:t>——</a:t>
            </a:r>
            <a:r>
              <a:rPr lang="x-none" sz="2000" b="1" dirty="0" smtClean="0">
                <a:solidFill>
                  <a:schemeClr val="bg1"/>
                </a:solidFill>
                <a:latin typeface="微软雅黑" panose="020B0503020204020204" charset="-122"/>
                <a:ea typeface="微软雅黑" panose="020B0503020204020204" charset="-122"/>
              </a:rPr>
              <a:t>Leson</a:t>
            </a:r>
            <a:endParaRPr lang="x-none" sz="2000" b="1" dirty="0" smtClean="0">
              <a:solidFill>
                <a:schemeClr val="bg1"/>
              </a:solidFill>
              <a:latin typeface="微软雅黑" panose="020B0503020204020204" charset="-122"/>
              <a:ea typeface="微软雅黑" panose="020B050302020402020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2"/>
                                        </p:tgtEl>
                                        <p:attrNameLst>
                                          <p:attrName>style.visibility</p:attrName>
                                        </p:attrNameLst>
                                      </p:cBhvr>
                                      <p:to>
                                        <p:strVal val="visible"/>
                                      </p:to>
                                    </p:set>
                                    <p:anim calcmode="lin" valueType="num">
                                      <p:cBhvr>
                                        <p:cTn id="7" dur="500" fill="hold"/>
                                        <p:tgtEl>
                                          <p:spTgt spid="42"/>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2"/>
                                        </p:tgtEl>
                                        <p:attrNameLst>
                                          <p:attrName>ppt_y</p:attrName>
                                        </p:attrNameLst>
                                      </p:cBhvr>
                                      <p:tavLst>
                                        <p:tav tm="0">
                                          <p:val>
                                            <p:strVal val="#ppt_y"/>
                                          </p:val>
                                        </p:tav>
                                        <p:tav tm="100000">
                                          <p:val>
                                            <p:strVal val="#ppt_y"/>
                                          </p:val>
                                        </p:tav>
                                      </p:tavLst>
                                    </p:anim>
                                    <p:anim calcmode="lin" valueType="num">
                                      <p:cBhvr>
                                        <p:cTn id="9" dur="500" fill="hold"/>
                                        <p:tgtEl>
                                          <p:spTgt spid="42"/>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2"/>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
          <p:cNvSpPr txBox="1">
            <a:spLocks noChangeArrowheads="1"/>
          </p:cNvSpPr>
          <p:nvPr userDrawn="1"/>
        </p:nvSpPr>
        <p:spPr bwMode="auto">
          <a:xfrm>
            <a:off x="501015" y="246380"/>
            <a:ext cx="6839585" cy="346710"/>
          </a:xfrm>
          <a:prstGeom prst="rect">
            <a:avLst/>
          </a:prstGeom>
          <a:noFill/>
        </p:spPr>
        <p:txBody>
          <a:bodyPr wrap="square" lIns="0" tIns="0" rIns="0" bIns="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anose="020B0604030504040204" pitchFamily="34" charset="0"/>
                <a:ea typeface="Tahoma" panose="020B0604030504040204" pitchFamily="34" charset="0"/>
                <a:cs typeface="Tahoma" panose="020B0604030504040204" pitchFamily="34" charset="0"/>
              </a:defRPr>
            </a:lvl1pPr>
          </a:lstStyle>
          <a:p>
            <a:pPr algn="l" latinLnBrk="0">
              <a:lnSpc>
                <a:spcPct val="80000"/>
              </a:lnSpc>
            </a:pPr>
            <a:r>
              <a:rPr lang="x-none" sz="2400">
                <a:latin typeface="Calibri" panose="020F0502020204030204" pitchFamily="34" charset="0"/>
                <a:sym typeface="+mn-ea"/>
              </a:rPr>
              <a:t>Beanstalk Worker Environments </a:t>
            </a:r>
            <a:endParaRPr lang="x-none" altLang="ko-KR" sz="2400" dirty="0">
              <a:solidFill>
                <a:schemeClr val="bg1"/>
              </a:solidFill>
              <a:effectLst/>
              <a:latin typeface="Calibri" panose="020F0502020204030204" pitchFamily="34" charset="0"/>
              <a:sym typeface="+mn-ea"/>
            </a:endParaRPr>
          </a:p>
        </p:txBody>
      </p:sp>
      <p:pic>
        <p:nvPicPr>
          <p:cNvPr id="3" name="Picture 2"/>
          <p:cNvPicPr>
            <a:picLocks noChangeAspect="1"/>
          </p:cNvPicPr>
          <p:nvPr/>
        </p:nvPicPr>
        <p:blipFill>
          <a:blip r:embed="rId1"/>
          <a:stretch>
            <a:fillRect/>
          </a:stretch>
        </p:blipFill>
        <p:spPr>
          <a:xfrm>
            <a:off x="1563370" y="1078230"/>
            <a:ext cx="6466840" cy="4057015"/>
          </a:xfrm>
          <a:prstGeom prst="rect">
            <a:avLst/>
          </a:prstGeom>
        </p:spPr>
      </p:pic>
      <p:sp>
        <p:nvSpPr>
          <p:cNvPr id="4" name="Text Box 3"/>
          <p:cNvSpPr txBox="1"/>
          <p:nvPr/>
        </p:nvSpPr>
        <p:spPr>
          <a:xfrm>
            <a:off x="379095" y="5446395"/>
            <a:ext cx="8729980" cy="640080"/>
          </a:xfrm>
          <a:prstGeom prst="rect">
            <a:avLst/>
          </a:prstGeom>
          <a:noFill/>
        </p:spPr>
        <p:txBody>
          <a:bodyPr wrap="square" rtlCol="0" anchor="t">
            <a:spAutoFit/>
          </a:bodyPr>
          <a:p>
            <a:r>
              <a:rPr lang="en-US"/>
              <a:t>The following diagram shows the different components and their interactions across environments and AWS services.</a:t>
            </a:r>
            <a:endParaRPr lang="en-US"/>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
          <p:cNvSpPr txBox="1">
            <a:spLocks noChangeArrowheads="1"/>
          </p:cNvSpPr>
          <p:nvPr userDrawn="1"/>
        </p:nvSpPr>
        <p:spPr bwMode="auto">
          <a:xfrm>
            <a:off x="501015" y="246380"/>
            <a:ext cx="6839585" cy="636905"/>
          </a:xfrm>
          <a:prstGeom prst="rect">
            <a:avLst/>
          </a:prstGeom>
          <a:noFill/>
        </p:spPr>
        <p:txBody>
          <a:bodyPr wrap="square" lIns="0" tIns="0" rIns="0" bIns="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anose="020B0604030504040204" pitchFamily="34" charset="0"/>
                <a:ea typeface="Tahoma" panose="020B0604030504040204" pitchFamily="34" charset="0"/>
                <a:cs typeface="Tahoma" panose="020B0604030504040204" pitchFamily="34" charset="0"/>
              </a:defRPr>
            </a:lvl1pPr>
          </a:lstStyle>
          <a:p>
            <a:pPr algn="l" latinLnBrk="0">
              <a:lnSpc>
                <a:spcPct val="80000"/>
              </a:lnSpc>
            </a:pPr>
            <a:r>
              <a:rPr lang="x-none">
                <a:latin typeface="Calibri" panose="020F0502020204030204" pitchFamily="34" charset="0"/>
                <a:sym typeface="+mn-ea"/>
              </a:rPr>
              <a:t>Beanstalk CLI </a:t>
            </a:r>
            <a:endParaRPr lang="en-US" altLang="ko-KR" dirty="0">
              <a:solidFill>
                <a:schemeClr val="bg1"/>
              </a:solidFill>
              <a:effectLst/>
              <a:latin typeface="Calibri" panose="020F0502020204030204" pitchFamily="34" charset="0"/>
            </a:endParaRPr>
          </a:p>
        </p:txBody>
      </p:sp>
      <p:pic>
        <p:nvPicPr>
          <p:cNvPr id="3" name="Picture 2"/>
          <p:cNvPicPr>
            <a:picLocks noChangeAspect="1"/>
          </p:cNvPicPr>
          <p:nvPr/>
        </p:nvPicPr>
        <p:blipFill>
          <a:blip r:embed="rId1"/>
          <a:stretch>
            <a:fillRect/>
          </a:stretch>
        </p:blipFill>
        <p:spPr>
          <a:xfrm>
            <a:off x="891540" y="1676400"/>
            <a:ext cx="7531735" cy="1666240"/>
          </a:xfrm>
          <a:prstGeom prst="rect">
            <a:avLst/>
          </a:prstGeom>
        </p:spPr>
      </p:pic>
      <p:sp>
        <p:nvSpPr>
          <p:cNvPr id="4" name="Text Box 3"/>
          <p:cNvSpPr txBox="1"/>
          <p:nvPr/>
        </p:nvSpPr>
        <p:spPr>
          <a:xfrm>
            <a:off x="892810" y="3642995"/>
            <a:ext cx="7406640" cy="365760"/>
          </a:xfrm>
          <a:prstGeom prst="rect">
            <a:avLst/>
          </a:prstGeom>
          <a:noFill/>
        </p:spPr>
        <p:txBody>
          <a:bodyPr wrap="square" rtlCol="0" anchor="t">
            <a:spAutoFit/>
          </a:bodyPr>
          <a:p>
            <a:r>
              <a:rPr lang="en-US" b="1"/>
              <a:t>pip install awsebcli --upgrade --user</a:t>
            </a:r>
            <a:endParaRPr lang="en-US" b="1"/>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
          <p:cNvSpPr txBox="1">
            <a:spLocks noChangeArrowheads="1"/>
          </p:cNvSpPr>
          <p:nvPr userDrawn="1"/>
        </p:nvSpPr>
        <p:spPr bwMode="auto">
          <a:xfrm>
            <a:off x="501015" y="246380"/>
            <a:ext cx="6839585" cy="636905"/>
          </a:xfrm>
          <a:prstGeom prst="rect">
            <a:avLst/>
          </a:prstGeom>
          <a:noFill/>
        </p:spPr>
        <p:txBody>
          <a:bodyPr wrap="square" lIns="0" tIns="0" rIns="0" bIns="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anose="020B0604030504040204" pitchFamily="34" charset="0"/>
                <a:ea typeface="Tahoma" panose="020B0604030504040204" pitchFamily="34" charset="0"/>
                <a:cs typeface="Tahoma" panose="020B0604030504040204" pitchFamily="34" charset="0"/>
              </a:defRPr>
            </a:lvl1pPr>
          </a:lstStyle>
          <a:p>
            <a:pPr algn="l" latinLnBrk="0">
              <a:lnSpc>
                <a:spcPct val="80000"/>
              </a:lnSpc>
            </a:pPr>
            <a:r>
              <a:rPr lang="x-none">
                <a:latin typeface="Calibri" panose="020F0502020204030204" pitchFamily="34" charset="0"/>
                <a:sym typeface="+mn-ea"/>
              </a:rPr>
              <a:t>CloudFormation </a:t>
            </a:r>
            <a:endParaRPr lang="en-US" altLang="ko-KR" dirty="0">
              <a:solidFill>
                <a:schemeClr val="bg1"/>
              </a:solidFill>
              <a:effectLst/>
              <a:latin typeface="Calibri" panose="020F0502020204030204" pitchFamily="34" charset="0"/>
            </a:endParaRPr>
          </a:p>
        </p:txBody>
      </p:sp>
      <p:pic>
        <p:nvPicPr>
          <p:cNvPr id="14338" name="Content Placeholder 2"/>
          <p:cNvPicPr>
            <a:picLocks noGrp="1" noChangeAspect="1"/>
          </p:cNvPicPr>
          <p:nvPr>
            <p:ph idx="1" hasCustomPrompt="1"/>
          </p:nvPr>
        </p:nvPicPr>
        <p:blipFill>
          <a:blip r:embed="rId1"/>
          <a:stretch>
            <a:fillRect/>
          </a:stretch>
        </p:blipFill>
        <p:spPr>
          <a:xfrm>
            <a:off x="596265" y="1266190"/>
            <a:ext cx="6858635" cy="3056255"/>
          </a:xfrm>
          <a:ln w="9525">
            <a:noFill/>
            <a:miter/>
          </a:ln>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
          <p:cNvSpPr txBox="1">
            <a:spLocks noChangeArrowheads="1"/>
          </p:cNvSpPr>
          <p:nvPr userDrawn="1"/>
        </p:nvSpPr>
        <p:spPr bwMode="auto">
          <a:xfrm>
            <a:off x="501015" y="246380"/>
            <a:ext cx="6839585" cy="462915"/>
          </a:xfrm>
          <a:prstGeom prst="rect">
            <a:avLst/>
          </a:prstGeom>
          <a:noFill/>
        </p:spPr>
        <p:txBody>
          <a:bodyPr wrap="square" lIns="0" tIns="0" rIns="0" bIns="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anose="020B0604030504040204" pitchFamily="34" charset="0"/>
                <a:ea typeface="Tahoma" panose="020B0604030504040204" pitchFamily="34" charset="0"/>
                <a:cs typeface="Tahoma" panose="020B0604030504040204" pitchFamily="34" charset="0"/>
              </a:defRPr>
            </a:lvl1pPr>
          </a:lstStyle>
          <a:p>
            <a:pPr algn="l" latinLnBrk="0">
              <a:lnSpc>
                <a:spcPct val="80000"/>
              </a:lnSpc>
            </a:pPr>
            <a:r>
              <a:rPr lang="x-none" sz="3200">
                <a:latin typeface="Calibri" panose="020F0502020204030204" pitchFamily="34" charset="0"/>
                <a:sym typeface="+mn-ea"/>
              </a:rPr>
              <a:t>CloudFormation </a:t>
            </a:r>
            <a:r>
              <a:rPr lang="x-none" sz="2800">
                <a:latin typeface="Calibri" panose="020F0502020204030204" pitchFamily="34" charset="0"/>
                <a:sym typeface="+mn-ea"/>
              </a:rPr>
              <a:t>Instruction </a:t>
            </a:r>
            <a:endParaRPr lang="x-none" altLang="ko-KR" sz="2800" dirty="0">
              <a:solidFill>
                <a:schemeClr val="bg1"/>
              </a:solidFill>
              <a:effectLst/>
              <a:latin typeface="Calibri" panose="020F0502020204030204" pitchFamily="34" charset="0"/>
              <a:sym typeface="+mn-ea"/>
            </a:endParaRPr>
          </a:p>
        </p:txBody>
      </p:sp>
      <p:sp>
        <p:nvSpPr>
          <p:cNvPr id="3" name="Text Box 2"/>
          <p:cNvSpPr txBox="1"/>
          <p:nvPr/>
        </p:nvSpPr>
        <p:spPr>
          <a:xfrm>
            <a:off x="227965" y="1278255"/>
            <a:ext cx="8767445" cy="3444240"/>
          </a:xfrm>
          <a:prstGeom prst="rect">
            <a:avLst/>
          </a:prstGeom>
          <a:noFill/>
        </p:spPr>
        <p:txBody>
          <a:bodyPr wrap="square" rtlCol="0" anchor="t">
            <a:spAutoFit/>
          </a:bodyPr>
          <a:p>
            <a:pPr marL="342900" indent="-342900">
              <a:buFont typeface="Arial" panose="02080604020202020204" charset="0"/>
              <a:buChar char="•"/>
            </a:pPr>
            <a:r>
              <a:rPr lang="en-US" sz="2000"/>
              <a:t>AWS CloudFormation is a service that helps you model and set up your Amazon Web Services resources so that you can spend less time managing those resources and more time focusing on your applications that run in AWS. </a:t>
            </a:r>
            <a:endParaRPr lang="en-US" sz="2000"/>
          </a:p>
          <a:p>
            <a:pPr marL="342900" indent="-342900">
              <a:buFont typeface="Arial" panose="02080604020202020204" charset="0"/>
              <a:buChar char="•"/>
            </a:pPr>
            <a:r>
              <a:rPr lang="en-US" sz="2000"/>
              <a:t>You create a template that describes all the AWS resources that you want (like Amazon EC2 instances or Amazon RDS DB instances), and AWS CloudFormation takes care of provisioning and configuring those resources for you. </a:t>
            </a:r>
            <a:endParaRPr lang="en-US" sz="2000"/>
          </a:p>
          <a:p>
            <a:pPr marL="342900" indent="-342900">
              <a:buFont typeface="Arial" panose="02080604020202020204" charset="0"/>
              <a:buChar char="•"/>
            </a:pPr>
            <a:r>
              <a:rPr lang="en-US" sz="2000"/>
              <a:t>You don't need to individually create and configure AWS resources and figure out what's dependent on what; AWS CloudFormation handles all of that.</a:t>
            </a:r>
            <a:endParaRPr lang="en-US" sz="2000"/>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
          <p:cNvSpPr txBox="1">
            <a:spLocks noChangeArrowheads="1"/>
          </p:cNvSpPr>
          <p:nvPr userDrawn="1"/>
        </p:nvSpPr>
        <p:spPr bwMode="auto">
          <a:xfrm>
            <a:off x="501015" y="246380"/>
            <a:ext cx="6839585" cy="852805"/>
          </a:xfrm>
          <a:prstGeom prst="rect">
            <a:avLst/>
          </a:prstGeom>
          <a:noFill/>
        </p:spPr>
        <p:txBody>
          <a:bodyPr wrap="square" lIns="0" tIns="0" rIns="0" bIns="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anose="020B0604030504040204" pitchFamily="34" charset="0"/>
                <a:ea typeface="Tahoma" panose="020B0604030504040204" pitchFamily="34" charset="0"/>
                <a:cs typeface="Tahoma" panose="020B0604030504040204" pitchFamily="34" charset="0"/>
              </a:defRPr>
            </a:lvl1pPr>
          </a:lstStyle>
          <a:p>
            <a:pPr algn="l" latinLnBrk="0">
              <a:lnSpc>
                <a:spcPct val="80000"/>
              </a:lnSpc>
            </a:pPr>
            <a:r>
              <a:rPr lang="x-none" sz="3200">
                <a:latin typeface="Calibri" panose="020F0502020204030204" pitchFamily="34" charset="0"/>
                <a:sym typeface="+mn-ea"/>
              </a:rPr>
              <a:t>CloudFormation Features</a:t>
            </a:r>
            <a:endParaRPr lang="x-none" sz="3200">
              <a:latin typeface="Calibri" panose="020F0502020204030204" pitchFamily="34" charset="0"/>
              <a:sym typeface="+mn-ea"/>
            </a:endParaRPr>
          </a:p>
          <a:p>
            <a:pPr algn="l" latinLnBrk="0">
              <a:lnSpc>
                <a:spcPct val="80000"/>
              </a:lnSpc>
            </a:pPr>
            <a:r>
              <a:rPr lang="x-none" sz="3200">
                <a:latin typeface="Calibri" panose="020F0502020204030204" pitchFamily="34" charset="0"/>
                <a:sym typeface="+mn-ea"/>
              </a:rPr>
              <a:t> </a:t>
            </a:r>
            <a:endParaRPr lang="x-none" altLang="ko-KR" sz="3200" dirty="0">
              <a:solidFill>
                <a:schemeClr val="bg1"/>
              </a:solidFill>
              <a:effectLst/>
              <a:latin typeface="Calibri" panose="020F0502020204030204" pitchFamily="34" charset="0"/>
              <a:sym typeface="+mn-ea"/>
            </a:endParaRPr>
          </a:p>
        </p:txBody>
      </p:sp>
      <p:sp>
        <p:nvSpPr>
          <p:cNvPr id="3" name="Text Box 2"/>
          <p:cNvSpPr txBox="1"/>
          <p:nvPr/>
        </p:nvSpPr>
        <p:spPr>
          <a:xfrm>
            <a:off x="226695" y="1527810"/>
            <a:ext cx="8844280" cy="1798320"/>
          </a:xfrm>
          <a:prstGeom prst="rect">
            <a:avLst/>
          </a:prstGeom>
          <a:noFill/>
        </p:spPr>
        <p:txBody>
          <a:bodyPr wrap="square" rtlCol="0" anchor="t">
            <a:spAutoFit/>
          </a:bodyPr>
          <a:p>
            <a:pPr marL="285750" indent="-285750">
              <a:buFont typeface="Arial" panose="02080604020202020204" charset="0"/>
              <a:buChar char="•"/>
            </a:pPr>
            <a:r>
              <a:rPr lang="en-US" sz="2800"/>
              <a:t>Simplify Infrastructure Management</a:t>
            </a:r>
            <a:endParaRPr lang="en-US" sz="2800"/>
          </a:p>
          <a:p>
            <a:pPr marL="285750" indent="-285750">
              <a:buFont typeface="Arial" panose="02080604020202020204" charset="0"/>
              <a:buChar char="•"/>
            </a:pPr>
            <a:r>
              <a:rPr lang="en-US" sz="2800"/>
              <a:t>Quickly Replicate Your Infrastructure</a:t>
            </a:r>
            <a:endParaRPr lang="en-US" sz="2800"/>
          </a:p>
          <a:p>
            <a:pPr marL="285750" indent="-285750">
              <a:buFont typeface="Arial" panose="02080604020202020204" charset="0"/>
              <a:buChar char="•"/>
            </a:pPr>
            <a:r>
              <a:rPr lang="en-US" sz="2800"/>
              <a:t>Easily Control and Track Changes to Your Infrastructure</a:t>
            </a:r>
            <a:endParaRPr lang="en-US" sz="2800"/>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
          <p:cNvSpPr txBox="1">
            <a:spLocks noChangeArrowheads="1"/>
          </p:cNvSpPr>
          <p:nvPr userDrawn="1"/>
        </p:nvSpPr>
        <p:spPr bwMode="auto">
          <a:xfrm>
            <a:off x="491490" y="255905"/>
            <a:ext cx="6839585" cy="405130"/>
          </a:xfrm>
          <a:prstGeom prst="rect">
            <a:avLst/>
          </a:prstGeom>
          <a:noFill/>
        </p:spPr>
        <p:txBody>
          <a:bodyPr wrap="square" lIns="0" tIns="0" rIns="0" bIns="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anose="020B0604030504040204" pitchFamily="34" charset="0"/>
                <a:ea typeface="Tahoma" panose="020B0604030504040204" pitchFamily="34" charset="0"/>
                <a:cs typeface="Tahoma" panose="020B0604030504040204" pitchFamily="34" charset="0"/>
              </a:defRPr>
            </a:lvl1pPr>
          </a:lstStyle>
          <a:p>
            <a:pPr algn="l" latinLnBrk="0">
              <a:lnSpc>
                <a:spcPct val="80000"/>
              </a:lnSpc>
            </a:pPr>
            <a:r>
              <a:rPr lang="x-none" sz="2800">
                <a:latin typeface="Calibri" panose="020F0502020204030204" pitchFamily="34" charset="0"/>
                <a:sym typeface="+mn-ea"/>
              </a:rPr>
              <a:t>AWS CloudFormation Concepts</a:t>
            </a:r>
            <a:endParaRPr lang="x-none" sz="2800">
              <a:latin typeface="Calibri" panose="020F0502020204030204" pitchFamily="34" charset="0"/>
              <a:sym typeface="+mn-ea"/>
            </a:endParaRPr>
          </a:p>
        </p:txBody>
      </p:sp>
      <p:sp>
        <p:nvSpPr>
          <p:cNvPr id="3" name="Text Box 2"/>
          <p:cNvSpPr txBox="1"/>
          <p:nvPr/>
        </p:nvSpPr>
        <p:spPr>
          <a:xfrm>
            <a:off x="102870" y="1278255"/>
            <a:ext cx="8996680" cy="2834640"/>
          </a:xfrm>
          <a:prstGeom prst="rect">
            <a:avLst/>
          </a:prstGeom>
          <a:noFill/>
        </p:spPr>
        <p:txBody>
          <a:bodyPr wrap="square" rtlCol="0" anchor="t">
            <a:spAutoFit/>
          </a:bodyPr>
          <a:p>
            <a:r>
              <a:rPr lang="en-US"/>
              <a:t>When you use AWS CloudFormation, you work with templates and stacks. You create templates to describe your AWS resources and their properties. Whenever you create a stack, AWS CloudFormation provisions the resources that are described in your template.</a:t>
            </a:r>
            <a:endParaRPr lang="en-US"/>
          </a:p>
          <a:p>
            <a:endParaRPr lang="en-US"/>
          </a:p>
          <a:p>
            <a:r>
              <a:rPr lang="en-US"/>
              <a:t>Topics</a:t>
            </a:r>
            <a:endParaRPr lang="en-US"/>
          </a:p>
          <a:p>
            <a:endParaRPr lang="en-US"/>
          </a:p>
          <a:p>
            <a:pPr marL="285750" indent="-285750">
              <a:buFont typeface="Arial" panose="02080604020202020204" charset="0"/>
              <a:buChar char="•"/>
            </a:pPr>
            <a:r>
              <a:rPr lang="en-US"/>
              <a:t>Templates</a:t>
            </a:r>
            <a:endParaRPr lang="en-US"/>
          </a:p>
          <a:p>
            <a:pPr marL="285750" indent="-285750">
              <a:buFont typeface="Arial" panose="02080604020202020204" charset="0"/>
              <a:buChar char="•"/>
            </a:pPr>
            <a:r>
              <a:rPr lang="en-US"/>
              <a:t>Stacks</a:t>
            </a:r>
            <a:endParaRPr lang="en-US"/>
          </a:p>
          <a:p>
            <a:pPr marL="285750" indent="-285750">
              <a:buFont typeface="Arial" panose="02080604020202020204" charset="0"/>
              <a:buChar char="•"/>
            </a:pPr>
            <a:r>
              <a:rPr lang="en-US"/>
              <a:t>Change Sets</a:t>
            </a:r>
            <a:endParaRPr lang="en-US"/>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
          <p:cNvSpPr txBox="1">
            <a:spLocks noChangeArrowheads="1"/>
          </p:cNvSpPr>
          <p:nvPr userDrawn="1"/>
        </p:nvSpPr>
        <p:spPr bwMode="auto">
          <a:xfrm>
            <a:off x="510540" y="255905"/>
            <a:ext cx="6839585" cy="521335"/>
          </a:xfrm>
          <a:prstGeom prst="rect">
            <a:avLst/>
          </a:prstGeom>
          <a:noFill/>
        </p:spPr>
        <p:txBody>
          <a:bodyPr wrap="square" lIns="0" tIns="0" rIns="0" bIns="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anose="020B0604030504040204" pitchFamily="34" charset="0"/>
                <a:ea typeface="Tahoma" panose="020B0604030504040204" pitchFamily="34" charset="0"/>
                <a:cs typeface="Tahoma" panose="020B0604030504040204" pitchFamily="34" charset="0"/>
              </a:defRPr>
            </a:lvl1pPr>
          </a:lstStyle>
          <a:p>
            <a:pPr algn="l" latinLnBrk="0">
              <a:lnSpc>
                <a:spcPct val="80000"/>
              </a:lnSpc>
            </a:pPr>
            <a:r>
              <a:rPr lang="x-none" sz="3600" b="0">
                <a:latin typeface="Calibri" panose="020F0502020204030204" pitchFamily="34" charset="0"/>
                <a:sym typeface="+mn-ea"/>
              </a:rPr>
              <a:t>CloudFormation Templates </a:t>
            </a:r>
            <a:endParaRPr lang="x-none" altLang="ko-KR" sz="3600" b="0" dirty="0">
              <a:solidFill>
                <a:schemeClr val="bg1"/>
              </a:solidFill>
              <a:effectLst/>
              <a:latin typeface="Calibri" panose="020F0502020204030204" pitchFamily="34" charset="0"/>
              <a:sym typeface="+mn-ea"/>
            </a:endParaRPr>
          </a:p>
        </p:txBody>
      </p:sp>
      <p:pic>
        <p:nvPicPr>
          <p:cNvPr id="16386" name="Content Placeholder 2"/>
          <p:cNvPicPr>
            <a:picLocks noGrp="1" noChangeAspect="1"/>
          </p:cNvPicPr>
          <p:nvPr>
            <p:ph idx="1" hasCustomPrompt="1"/>
          </p:nvPr>
        </p:nvPicPr>
        <p:blipFill>
          <a:blip r:embed="rId1"/>
          <a:stretch>
            <a:fillRect/>
          </a:stretch>
        </p:blipFill>
        <p:spPr>
          <a:xfrm>
            <a:off x="1011555" y="1089025"/>
            <a:ext cx="6390005" cy="3656965"/>
          </a:xfrm>
          <a:ln w="9525">
            <a:noFill/>
            <a:miter/>
          </a:ln>
        </p:spPr>
      </p:pic>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
          <p:cNvSpPr txBox="1">
            <a:spLocks noChangeArrowheads="1"/>
          </p:cNvSpPr>
          <p:nvPr userDrawn="1"/>
        </p:nvSpPr>
        <p:spPr bwMode="auto">
          <a:xfrm>
            <a:off x="510540" y="255905"/>
            <a:ext cx="6839585" cy="521335"/>
          </a:xfrm>
          <a:prstGeom prst="rect">
            <a:avLst/>
          </a:prstGeom>
          <a:noFill/>
        </p:spPr>
        <p:txBody>
          <a:bodyPr wrap="square" lIns="0" tIns="0" rIns="0" bIns="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anose="020B0604030504040204" pitchFamily="34" charset="0"/>
                <a:ea typeface="Tahoma" panose="020B0604030504040204" pitchFamily="34" charset="0"/>
                <a:cs typeface="Tahoma" panose="020B0604030504040204" pitchFamily="34" charset="0"/>
              </a:defRPr>
            </a:lvl1pPr>
          </a:lstStyle>
          <a:p>
            <a:pPr algn="l" latinLnBrk="0">
              <a:lnSpc>
                <a:spcPct val="80000"/>
              </a:lnSpc>
            </a:pPr>
            <a:r>
              <a:rPr lang="x-none" sz="3600" b="0">
                <a:latin typeface="Calibri" panose="020F0502020204030204" pitchFamily="34" charset="0"/>
                <a:sym typeface="+mn-ea"/>
              </a:rPr>
              <a:t>CloudFormation Templates </a:t>
            </a:r>
            <a:endParaRPr lang="x-none" altLang="ko-KR" sz="3600" b="0" dirty="0">
              <a:solidFill>
                <a:schemeClr val="bg1"/>
              </a:solidFill>
              <a:effectLst/>
              <a:latin typeface="Calibri" panose="020F0502020204030204" pitchFamily="34" charset="0"/>
              <a:sym typeface="+mn-ea"/>
            </a:endParaRPr>
          </a:p>
        </p:txBody>
      </p:sp>
      <p:pic>
        <p:nvPicPr>
          <p:cNvPr id="16386" name="Content Placeholder 2"/>
          <p:cNvPicPr>
            <a:picLocks noGrp="1" noChangeAspect="1"/>
          </p:cNvPicPr>
          <p:nvPr>
            <p:ph idx="1" hasCustomPrompt="1"/>
          </p:nvPr>
        </p:nvPicPr>
        <p:blipFill>
          <a:blip r:embed="rId1"/>
          <a:stretch>
            <a:fillRect/>
          </a:stretch>
        </p:blipFill>
        <p:spPr>
          <a:xfrm>
            <a:off x="1002030" y="1089025"/>
            <a:ext cx="6390005" cy="3656965"/>
          </a:xfrm>
          <a:ln w="9525">
            <a:noFill/>
            <a:miter/>
          </a:ln>
        </p:spPr>
      </p:pic>
      <p:pic>
        <p:nvPicPr>
          <p:cNvPr id="17410" name="Content Placeholder 2"/>
          <p:cNvPicPr>
            <a:picLocks noGrp="1" noChangeAspect="1"/>
          </p:cNvPicPr>
          <p:nvPr/>
        </p:nvPicPr>
        <p:blipFill>
          <a:blip r:embed="rId2"/>
          <a:stretch>
            <a:fillRect/>
          </a:stretch>
        </p:blipFill>
        <p:spPr>
          <a:xfrm>
            <a:off x="457200" y="1196975"/>
            <a:ext cx="6738938" cy="5584825"/>
          </a:xfrm>
          <a:prstGeom prst="rect">
            <a:avLst/>
          </a:prstGeom>
          <a:noFill/>
          <a:ln w="9525">
            <a:noFill/>
            <a:miter/>
          </a:ln>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
          <p:cNvSpPr txBox="1">
            <a:spLocks noChangeArrowheads="1"/>
          </p:cNvSpPr>
          <p:nvPr userDrawn="1"/>
        </p:nvSpPr>
        <p:spPr bwMode="auto">
          <a:xfrm>
            <a:off x="501015" y="246380"/>
            <a:ext cx="6839585" cy="521335"/>
          </a:xfrm>
          <a:prstGeom prst="rect">
            <a:avLst/>
          </a:prstGeom>
          <a:noFill/>
        </p:spPr>
        <p:txBody>
          <a:bodyPr wrap="square" lIns="0" tIns="0" rIns="0" bIns="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anose="020B0604030504040204" pitchFamily="34" charset="0"/>
                <a:ea typeface="Tahoma" panose="020B0604030504040204" pitchFamily="34" charset="0"/>
                <a:cs typeface="Tahoma" panose="020B0604030504040204" pitchFamily="34" charset="0"/>
              </a:defRPr>
            </a:lvl1pPr>
          </a:lstStyle>
          <a:p>
            <a:pPr algn="l" latinLnBrk="0">
              <a:lnSpc>
                <a:spcPct val="80000"/>
              </a:lnSpc>
            </a:pPr>
            <a:r>
              <a:rPr lang="x-none" sz="3600">
                <a:latin typeface="Calibri" panose="020F0502020204030204" pitchFamily="34" charset="0"/>
                <a:sym typeface="+mn-ea"/>
              </a:rPr>
              <a:t>CloudFormation Stacks </a:t>
            </a:r>
            <a:endParaRPr lang="x-none" altLang="ko-KR" sz="3600" dirty="0">
              <a:solidFill>
                <a:schemeClr val="bg1"/>
              </a:solidFill>
              <a:effectLst/>
              <a:latin typeface="Calibri" panose="020F0502020204030204" pitchFamily="34" charset="0"/>
              <a:sym typeface="+mn-ea"/>
            </a:endParaRPr>
          </a:p>
        </p:txBody>
      </p:sp>
      <p:sp>
        <p:nvSpPr>
          <p:cNvPr id="3" name="Text Box 2"/>
          <p:cNvSpPr txBox="1"/>
          <p:nvPr/>
        </p:nvSpPr>
        <p:spPr>
          <a:xfrm>
            <a:off x="93345" y="1325880"/>
            <a:ext cx="8892540" cy="1920240"/>
          </a:xfrm>
          <a:prstGeom prst="rect">
            <a:avLst/>
          </a:prstGeom>
          <a:noFill/>
        </p:spPr>
        <p:txBody>
          <a:bodyPr wrap="square" rtlCol="0" anchor="t">
            <a:spAutoFit/>
          </a:bodyPr>
          <a:p>
            <a:pPr marL="285750" indent="-285750">
              <a:buFont typeface="Arial" panose="02080604020202020204" charset="0"/>
              <a:buChar char="•"/>
            </a:pPr>
            <a:r>
              <a:rPr lang="en-US" sz="2000"/>
              <a:t>When you use AWS CloudFormation, you manage related resources as a single unit called a stack. </a:t>
            </a:r>
            <a:endParaRPr lang="en-US" sz="2000"/>
          </a:p>
          <a:p>
            <a:pPr marL="285750" indent="-285750">
              <a:buFont typeface="Arial" panose="02080604020202020204" charset="0"/>
              <a:buChar char="•"/>
            </a:pPr>
            <a:r>
              <a:rPr lang="en-US" sz="2000"/>
              <a:t>You create, update, and delete a collection of resources by creating, updating, and deleting stacks. </a:t>
            </a:r>
            <a:endParaRPr lang="en-US" sz="2000"/>
          </a:p>
          <a:p>
            <a:pPr marL="285750" indent="-285750">
              <a:buFont typeface="Arial" panose="02080604020202020204" charset="0"/>
              <a:buChar char="•"/>
            </a:pPr>
            <a:r>
              <a:rPr lang="en-US" sz="2000"/>
              <a:t>All the resources in a stack are defined by the stack's AWS CloudFormation template. </a:t>
            </a:r>
            <a:endParaRPr lang="en-US" sz="2000"/>
          </a:p>
        </p:txBody>
      </p:sp>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
          <p:cNvSpPr txBox="1">
            <a:spLocks noChangeArrowheads="1"/>
          </p:cNvSpPr>
          <p:nvPr userDrawn="1"/>
        </p:nvSpPr>
        <p:spPr bwMode="auto">
          <a:xfrm>
            <a:off x="501015" y="246380"/>
            <a:ext cx="6839585" cy="405130"/>
          </a:xfrm>
          <a:prstGeom prst="rect">
            <a:avLst/>
          </a:prstGeom>
          <a:noFill/>
        </p:spPr>
        <p:txBody>
          <a:bodyPr wrap="square" lIns="0" tIns="0" rIns="0" bIns="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anose="020B0604030504040204" pitchFamily="34" charset="0"/>
                <a:ea typeface="Tahoma" panose="020B0604030504040204" pitchFamily="34" charset="0"/>
                <a:cs typeface="Tahoma" panose="020B0604030504040204" pitchFamily="34" charset="0"/>
              </a:defRPr>
            </a:lvl1pPr>
          </a:lstStyle>
          <a:p>
            <a:pPr algn="l" latinLnBrk="0">
              <a:lnSpc>
                <a:spcPct val="80000"/>
              </a:lnSpc>
            </a:pPr>
            <a:r>
              <a:rPr lang="x-none" sz="2800">
                <a:latin typeface="Calibri" panose="020F0502020204030204" pitchFamily="34" charset="0"/>
                <a:sym typeface="+mn-ea"/>
              </a:rPr>
              <a:t>CloudFormation Change Sets </a:t>
            </a:r>
            <a:endParaRPr lang="x-none" altLang="ko-KR" sz="2800" dirty="0">
              <a:solidFill>
                <a:schemeClr val="bg1"/>
              </a:solidFill>
              <a:effectLst/>
              <a:latin typeface="Calibri" panose="020F0502020204030204" pitchFamily="34" charset="0"/>
              <a:sym typeface="+mn-ea"/>
            </a:endParaRPr>
          </a:p>
        </p:txBody>
      </p:sp>
      <p:sp>
        <p:nvSpPr>
          <p:cNvPr id="3" name="Text Box 2"/>
          <p:cNvSpPr txBox="1"/>
          <p:nvPr/>
        </p:nvSpPr>
        <p:spPr>
          <a:xfrm>
            <a:off x="132080" y="1419860"/>
            <a:ext cx="10410825" cy="2651760"/>
          </a:xfrm>
          <a:prstGeom prst="rect">
            <a:avLst/>
          </a:prstGeom>
          <a:noFill/>
        </p:spPr>
        <p:txBody>
          <a:bodyPr wrap="square" rtlCol="0" anchor="t">
            <a:spAutoFit/>
          </a:bodyPr>
          <a:p>
            <a:pPr marL="342900" indent="-342900">
              <a:buFont typeface="Arial" panose="02080604020202020204" charset="0"/>
              <a:buChar char="•"/>
            </a:pPr>
            <a:r>
              <a:rPr lang="en-US" sz="2400"/>
              <a:t>If you need to make changes to the running resources in a stack, you update the stack. </a:t>
            </a:r>
            <a:endParaRPr lang="en-US" sz="2400"/>
          </a:p>
          <a:p>
            <a:pPr marL="342900" indent="-342900">
              <a:buFont typeface="Arial" panose="02080604020202020204" charset="0"/>
              <a:buChar char="•"/>
            </a:pPr>
            <a:r>
              <a:rPr lang="en-US" sz="2400"/>
              <a:t>Before making changes to your resources, you can generate a change set, which is summary of your proposed changes.</a:t>
            </a:r>
            <a:endParaRPr lang="en-US" sz="2400"/>
          </a:p>
          <a:p>
            <a:pPr marL="342900" indent="-342900">
              <a:buFont typeface="Arial" panose="02080604020202020204" charset="0"/>
              <a:buChar char="•"/>
            </a:pPr>
            <a:r>
              <a:rPr lang="en-US" sz="2400"/>
              <a:t>Change sets allow you to see how your changes might impact your running resources, especially for critical resources, before implementing them.</a:t>
            </a:r>
            <a:endParaRPr lang="en-US" sz="240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图片 31"/>
          <p:cNvPicPr>
            <a:picLocks noChangeAspect="1"/>
          </p:cNvPicPr>
          <p:nvPr/>
        </p:nvPicPr>
        <p:blipFill>
          <a:blip r:embed="rId1" cstate="print">
            <a:duotone>
              <a:prstClr val="black"/>
              <a:schemeClr val="tx2">
                <a:tint val="45000"/>
                <a:satMod val="400000"/>
              </a:schemeClr>
            </a:duotone>
            <a:extLst>
              <a:ext uri="{28A0092B-C50C-407E-A947-70E740481C1C}">
                <a14:useLocalDpi xmlns:a14="http://schemas.microsoft.com/office/drawing/2010/main" val="0"/>
              </a:ext>
            </a:extLst>
          </a:blip>
          <a:srcRect t="-196"/>
          <a:stretch>
            <a:fillRect/>
          </a:stretch>
        </p:blipFill>
        <p:spPr bwMode="auto">
          <a:xfrm>
            <a:off x="-12700" y="-113665"/>
            <a:ext cx="12204700" cy="697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2" name="矩形 31"/>
          <p:cNvSpPr/>
          <p:nvPr/>
        </p:nvSpPr>
        <p:spPr>
          <a:xfrm>
            <a:off x="-25400" y="-139700"/>
            <a:ext cx="12255500" cy="6972300"/>
          </a:xfrm>
          <a:prstGeom prst="rect">
            <a:avLst/>
          </a:prstGeom>
          <a:solidFill>
            <a:schemeClr val="tx1">
              <a:alpha val="6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nvGrpSpPr>
          <p:cNvPr id="7172" name="组合 29"/>
          <p:cNvGrpSpPr/>
          <p:nvPr/>
        </p:nvGrpSpPr>
        <p:grpSpPr bwMode="auto">
          <a:xfrm>
            <a:off x="5321300" y="765810"/>
            <a:ext cx="1549400" cy="1069957"/>
            <a:chOff x="5321300" y="1423901"/>
            <a:chExt cx="1549400" cy="1071218"/>
          </a:xfrm>
        </p:grpSpPr>
        <p:sp>
          <p:nvSpPr>
            <p:cNvPr id="7198" name="文本框 30"/>
            <p:cNvSpPr txBox="1">
              <a:spLocks noChangeArrowheads="1"/>
            </p:cNvSpPr>
            <p:nvPr/>
          </p:nvSpPr>
          <p:spPr bwMode="auto">
            <a:xfrm>
              <a:off x="5321300" y="1423901"/>
              <a:ext cx="1549400" cy="8099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80604020202020204" charset="0"/>
                <a:buChar char="•"/>
                <a:defRPr sz="2400">
                  <a:solidFill>
                    <a:schemeClr val="bg1"/>
                  </a:solidFill>
                  <a:latin typeface="Arial" panose="02080604020202020204" charset="0"/>
                  <a:ea typeface="黑体" panose="02010609060101010101" charset="-122"/>
                </a:defRPr>
              </a:lvl1pPr>
              <a:lvl2pPr marL="742950" indent="-285750">
                <a:lnSpc>
                  <a:spcPct val="90000"/>
                </a:lnSpc>
                <a:spcBef>
                  <a:spcPts val="500"/>
                </a:spcBef>
                <a:buFont typeface="Arial" panose="02080604020202020204" charset="0"/>
                <a:buChar char="•"/>
                <a:defRPr sz="2000">
                  <a:solidFill>
                    <a:schemeClr val="bg1"/>
                  </a:solidFill>
                  <a:latin typeface="Arial" panose="02080604020202020204" charset="0"/>
                  <a:ea typeface="黑体" panose="02010609060101010101" charset="-122"/>
                </a:defRPr>
              </a:lvl2pPr>
              <a:lvl3pPr marL="1143000" indent="-228600">
                <a:lnSpc>
                  <a:spcPct val="90000"/>
                </a:lnSpc>
                <a:spcBef>
                  <a:spcPts val="500"/>
                </a:spcBef>
                <a:buFont typeface="Arial" panose="02080604020202020204" charset="0"/>
                <a:buChar char="•"/>
                <a:defRPr>
                  <a:solidFill>
                    <a:schemeClr val="bg1"/>
                  </a:solidFill>
                  <a:latin typeface="Arial" panose="02080604020202020204" charset="0"/>
                  <a:ea typeface="黑体" panose="02010609060101010101" charset="-122"/>
                </a:defRPr>
              </a:lvl3pPr>
              <a:lvl4pPr marL="1600200" indent="-228600">
                <a:lnSpc>
                  <a:spcPct val="90000"/>
                </a:lnSpc>
                <a:spcBef>
                  <a:spcPts val="500"/>
                </a:spcBef>
                <a:buFont typeface="Arial" panose="02080604020202020204" charset="0"/>
                <a:buChar char="•"/>
                <a:defRPr>
                  <a:solidFill>
                    <a:schemeClr val="bg1"/>
                  </a:solidFill>
                  <a:latin typeface="Arial" panose="02080604020202020204" charset="0"/>
                  <a:ea typeface="黑体" panose="02010609060101010101" charset="-122"/>
                </a:defRPr>
              </a:lvl4pPr>
              <a:lvl5pPr marL="2057400" indent="-228600">
                <a:lnSpc>
                  <a:spcPct val="90000"/>
                </a:lnSpc>
                <a:spcBef>
                  <a:spcPts val="500"/>
                </a:spcBef>
                <a:buFont typeface="Arial" panose="02080604020202020204" charset="0"/>
                <a:buChar char="•"/>
                <a:defRPr>
                  <a:solidFill>
                    <a:schemeClr val="bg1"/>
                  </a:solidFill>
                  <a:latin typeface="Arial" panose="02080604020202020204" charset="0"/>
                  <a:ea typeface="黑体" panose="02010609060101010101" charset="-122"/>
                </a:defRPr>
              </a:lvl5pPr>
              <a:lvl6pPr marL="2514600" indent="-228600" eaLnBrk="0" fontAlgn="base" hangingPunct="0">
                <a:lnSpc>
                  <a:spcPct val="90000"/>
                </a:lnSpc>
                <a:spcBef>
                  <a:spcPts val="500"/>
                </a:spcBef>
                <a:spcAft>
                  <a:spcPct val="0"/>
                </a:spcAft>
                <a:buFont typeface="Arial" panose="02080604020202020204" charset="0"/>
                <a:buChar char="•"/>
                <a:defRPr>
                  <a:solidFill>
                    <a:schemeClr val="bg1"/>
                  </a:solidFill>
                  <a:latin typeface="Arial" panose="02080604020202020204" charset="0"/>
                  <a:ea typeface="黑体" panose="02010609060101010101" charset="-122"/>
                </a:defRPr>
              </a:lvl6pPr>
              <a:lvl7pPr marL="2971800" indent="-228600" eaLnBrk="0" fontAlgn="base" hangingPunct="0">
                <a:lnSpc>
                  <a:spcPct val="90000"/>
                </a:lnSpc>
                <a:spcBef>
                  <a:spcPts val="500"/>
                </a:spcBef>
                <a:spcAft>
                  <a:spcPct val="0"/>
                </a:spcAft>
                <a:buFont typeface="Arial" panose="02080604020202020204" charset="0"/>
                <a:buChar char="•"/>
                <a:defRPr>
                  <a:solidFill>
                    <a:schemeClr val="bg1"/>
                  </a:solidFill>
                  <a:latin typeface="Arial" panose="02080604020202020204" charset="0"/>
                  <a:ea typeface="黑体" panose="02010609060101010101" charset="-122"/>
                </a:defRPr>
              </a:lvl7pPr>
              <a:lvl8pPr marL="3429000" indent="-228600" eaLnBrk="0" fontAlgn="base" hangingPunct="0">
                <a:lnSpc>
                  <a:spcPct val="90000"/>
                </a:lnSpc>
                <a:spcBef>
                  <a:spcPts val="500"/>
                </a:spcBef>
                <a:spcAft>
                  <a:spcPct val="0"/>
                </a:spcAft>
                <a:buFont typeface="Arial" panose="02080604020202020204" charset="0"/>
                <a:buChar char="•"/>
                <a:defRPr>
                  <a:solidFill>
                    <a:schemeClr val="bg1"/>
                  </a:solidFill>
                  <a:latin typeface="Arial" panose="02080604020202020204" charset="0"/>
                  <a:ea typeface="黑体" panose="02010609060101010101" charset="-122"/>
                </a:defRPr>
              </a:lvl8pPr>
              <a:lvl9pPr marL="3886200" indent="-228600" eaLnBrk="0" fontAlgn="base" hangingPunct="0">
                <a:lnSpc>
                  <a:spcPct val="90000"/>
                </a:lnSpc>
                <a:spcBef>
                  <a:spcPts val="500"/>
                </a:spcBef>
                <a:spcAft>
                  <a:spcPct val="0"/>
                </a:spcAft>
                <a:buFont typeface="Arial" panose="02080604020202020204" charset="0"/>
                <a:buChar char="•"/>
                <a:defRPr>
                  <a:solidFill>
                    <a:schemeClr val="bg1"/>
                  </a:solidFill>
                  <a:latin typeface="Arial" panose="02080604020202020204" charset="0"/>
                  <a:ea typeface="黑体" panose="02010609060101010101" charset="-122"/>
                </a:defRPr>
              </a:lvl9pPr>
            </a:lstStyle>
            <a:p>
              <a:pPr algn="ctr">
                <a:lnSpc>
                  <a:spcPct val="100000"/>
                </a:lnSpc>
                <a:spcBef>
                  <a:spcPct val="0"/>
                </a:spcBef>
                <a:buFontTx/>
                <a:buNone/>
              </a:pPr>
              <a:r>
                <a:rPr lang="zh-CN" altLang="en-US" sz="4400" b="1">
                  <a:solidFill>
                    <a:srgbClr val="FF7603"/>
                  </a:solidFill>
                  <a:latin typeface="微软雅黑" panose="020B0503020204020204" charset="-122"/>
                  <a:ea typeface="微软雅黑" panose="020B0503020204020204" charset="-122"/>
                </a:rPr>
                <a:t>目录</a:t>
              </a:r>
            </a:p>
          </p:txBody>
        </p:sp>
        <p:sp>
          <p:nvSpPr>
            <p:cNvPr id="7199" name="文本框 31"/>
            <p:cNvSpPr txBox="1">
              <a:spLocks noChangeArrowheads="1"/>
            </p:cNvSpPr>
            <p:nvPr/>
          </p:nvSpPr>
          <p:spPr bwMode="auto">
            <a:xfrm>
              <a:off x="5321300" y="2142279"/>
              <a:ext cx="1549400" cy="352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80604020202020204" charset="0"/>
                <a:buChar char="•"/>
                <a:defRPr sz="2400">
                  <a:solidFill>
                    <a:schemeClr val="bg1"/>
                  </a:solidFill>
                  <a:latin typeface="Arial" panose="02080604020202020204" charset="0"/>
                  <a:ea typeface="黑体" panose="02010609060101010101" charset="-122"/>
                </a:defRPr>
              </a:lvl1pPr>
              <a:lvl2pPr marL="742950" indent="-285750">
                <a:lnSpc>
                  <a:spcPct val="90000"/>
                </a:lnSpc>
                <a:spcBef>
                  <a:spcPts val="500"/>
                </a:spcBef>
                <a:buFont typeface="Arial" panose="02080604020202020204" charset="0"/>
                <a:buChar char="•"/>
                <a:defRPr sz="2000">
                  <a:solidFill>
                    <a:schemeClr val="bg1"/>
                  </a:solidFill>
                  <a:latin typeface="Arial" panose="02080604020202020204" charset="0"/>
                  <a:ea typeface="黑体" panose="02010609060101010101" charset="-122"/>
                </a:defRPr>
              </a:lvl2pPr>
              <a:lvl3pPr marL="1143000" indent="-228600">
                <a:lnSpc>
                  <a:spcPct val="90000"/>
                </a:lnSpc>
                <a:spcBef>
                  <a:spcPts val="500"/>
                </a:spcBef>
                <a:buFont typeface="Arial" panose="02080604020202020204" charset="0"/>
                <a:buChar char="•"/>
                <a:defRPr>
                  <a:solidFill>
                    <a:schemeClr val="bg1"/>
                  </a:solidFill>
                  <a:latin typeface="Arial" panose="02080604020202020204" charset="0"/>
                  <a:ea typeface="黑体" panose="02010609060101010101" charset="-122"/>
                </a:defRPr>
              </a:lvl3pPr>
              <a:lvl4pPr marL="1600200" indent="-228600">
                <a:lnSpc>
                  <a:spcPct val="90000"/>
                </a:lnSpc>
                <a:spcBef>
                  <a:spcPts val="500"/>
                </a:spcBef>
                <a:buFont typeface="Arial" panose="02080604020202020204" charset="0"/>
                <a:buChar char="•"/>
                <a:defRPr>
                  <a:solidFill>
                    <a:schemeClr val="bg1"/>
                  </a:solidFill>
                  <a:latin typeface="Arial" panose="02080604020202020204" charset="0"/>
                  <a:ea typeface="黑体" panose="02010609060101010101" charset="-122"/>
                </a:defRPr>
              </a:lvl4pPr>
              <a:lvl5pPr marL="2057400" indent="-228600">
                <a:lnSpc>
                  <a:spcPct val="90000"/>
                </a:lnSpc>
                <a:spcBef>
                  <a:spcPts val="500"/>
                </a:spcBef>
                <a:buFont typeface="Arial" panose="02080604020202020204" charset="0"/>
                <a:buChar char="•"/>
                <a:defRPr>
                  <a:solidFill>
                    <a:schemeClr val="bg1"/>
                  </a:solidFill>
                  <a:latin typeface="Arial" panose="02080604020202020204" charset="0"/>
                  <a:ea typeface="黑体" panose="02010609060101010101" charset="-122"/>
                </a:defRPr>
              </a:lvl5pPr>
              <a:lvl6pPr marL="2514600" indent="-228600" eaLnBrk="0" fontAlgn="base" hangingPunct="0">
                <a:lnSpc>
                  <a:spcPct val="90000"/>
                </a:lnSpc>
                <a:spcBef>
                  <a:spcPts val="500"/>
                </a:spcBef>
                <a:spcAft>
                  <a:spcPct val="0"/>
                </a:spcAft>
                <a:buFont typeface="Arial" panose="02080604020202020204" charset="0"/>
                <a:buChar char="•"/>
                <a:defRPr>
                  <a:solidFill>
                    <a:schemeClr val="bg1"/>
                  </a:solidFill>
                  <a:latin typeface="Arial" panose="02080604020202020204" charset="0"/>
                  <a:ea typeface="黑体" panose="02010609060101010101" charset="-122"/>
                </a:defRPr>
              </a:lvl6pPr>
              <a:lvl7pPr marL="2971800" indent="-228600" eaLnBrk="0" fontAlgn="base" hangingPunct="0">
                <a:lnSpc>
                  <a:spcPct val="90000"/>
                </a:lnSpc>
                <a:spcBef>
                  <a:spcPts val="500"/>
                </a:spcBef>
                <a:spcAft>
                  <a:spcPct val="0"/>
                </a:spcAft>
                <a:buFont typeface="Arial" panose="02080604020202020204" charset="0"/>
                <a:buChar char="•"/>
                <a:defRPr>
                  <a:solidFill>
                    <a:schemeClr val="bg1"/>
                  </a:solidFill>
                  <a:latin typeface="Arial" panose="02080604020202020204" charset="0"/>
                  <a:ea typeface="黑体" panose="02010609060101010101" charset="-122"/>
                </a:defRPr>
              </a:lvl7pPr>
              <a:lvl8pPr marL="3429000" indent="-228600" eaLnBrk="0" fontAlgn="base" hangingPunct="0">
                <a:lnSpc>
                  <a:spcPct val="90000"/>
                </a:lnSpc>
                <a:spcBef>
                  <a:spcPts val="500"/>
                </a:spcBef>
                <a:spcAft>
                  <a:spcPct val="0"/>
                </a:spcAft>
                <a:buFont typeface="Arial" panose="02080604020202020204" charset="0"/>
                <a:buChar char="•"/>
                <a:defRPr>
                  <a:solidFill>
                    <a:schemeClr val="bg1"/>
                  </a:solidFill>
                  <a:latin typeface="Arial" panose="02080604020202020204" charset="0"/>
                  <a:ea typeface="黑体" panose="02010609060101010101" charset="-122"/>
                </a:defRPr>
              </a:lvl8pPr>
              <a:lvl9pPr marL="3886200" indent="-228600" eaLnBrk="0" fontAlgn="base" hangingPunct="0">
                <a:lnSpc>
                  <a:spcPct val="90000"/>
                </a:lnSpc>
                <a:spcBef>
                  <a:spcPts val="500"/>
                </a:spcBef>
                <a:spcAft>
                  <a:spcPct val="0"/>
                </a:spcAft>
                <a:buFont typeface="Arial" panose="02080604020202020204" charset="0"/>
                <a:buChar char="•"/>
                <a:defRPr>
                  <a:solidFill>
                    <a:schemeClr val="bg1"/>
                  </a:solidFill>
                  <a:latin typeface="Arial" panose="02080604020202020204" charset="0"/>
                  <a:ea typeface="黑体" panose="02010609060101010101" charset="-122"/>
                </a:defRPr>
              </a:lvl9pPr>
            </a:lstStyle>
            <a:p>
              <a:pPr algn="ctr">
                <a:lnSpc>
                  <a:spcPct val="100000"/>
                </a:lnSpc>
                <a:spcBef>
                  <a:spcPct val="0"/>
                </a:spcBef>
                <a:buFontTx/>
                <a:buNone/>
              </a:pPr>
              <a:r>
                <a:rPr lang="en-US" altLang="zh-CN" sz="1600" b="1">
                  <a:solidFill>
                    <a:srgbClr val="FFFFFF"/>
                  </a:solidFill>
                  <a:latin typeface="微软雅黑" panose="020B0503020204020204" charset="-122"/>
                  <a:ea typeface="微软雅黑" panose="020B0503020204020204" charset="-122"/>
                </a:rPr>
                <a:t>CONTENTS</a:t>
              </a:r>
              <a:endParaRPr lang="zh-CN" altLang="en-US" sz="1600" b="1">
                <a:solidFill>
                  <a:srgbClr val="FFFFFF"/>
                </a:solidFill>
                <a:latin typeface="微软雅黑" panose="020B0503020204020204" charset="-122"/>
                <a:ea typeface="微软雅黑" panose="020B0503020204020204" charset="-122"/>
              </a:endParaRPr>
            </a:p>
          </p:txBody>
        </p:sp>
      </p:grpSp>
      <p:grpSp>
        <p:nvGrpSpPr>
          <p:cNvPr id="7173" name="组合 32"/>
          <p:cNvGrpSpPr/>
          <p:nvPr/>
        </p:nvGrpSpPr>
        <p:grpSpPr bwMode="auto">
          <a:xfrm>
            <a:off x="3122930" y="2035810"/>
            <a:ext cx="5654040" cy="515938"/>
            <a:chOff x="3122930" y="3013768"/>
            <a:chExt cx="5654040" cy="516832"/>
          </a:xfrm>
        </p:grpSpPr>
        <p:sp>
          <p:nvSpPr>
            <p:cNvPr id="7196" name="文本框 31"/>
            <p:cNvSpPr txBox="1">
              <a:spLocks noChangeArrowheads="1"/>
            </p:cNvSpPr>
            <p:nvPr/>
          </p:nvSpPr>
          <p:spPr bwMode="auto">
            <a:xfrm>
              <a:off x="3122930" y="3013768"/>
              <a:ext cx="5654040" cy="460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80604020202020204" charset="0"/>
                <a:buChar char="•"/>
                <a:defRPr sz="2400">
                  <a:solidFill>
                    <a:schemeClr val="bg1"/>
                  </a:solidFill>
                  <a:latin typeface="Arial" panose="02080604020202020204" charset="0"/>
                  <a:ea typeface="黑体" panose="02010609060101010101" charset="-122"/>
                </a:defRPr>
              </a:lvl1pPr>
              <a:lvl2pPr marL="742950" indent="-285750">
                <a:lnSpc>
                  <a:spcPct val="90000"/>
                </a:lnSpc>
                <a:spcBef>
                  <a:spcPts val="500"/>
                </a:spcBef>
                <a:buFont typeface="Arial" panose="02080604020202020204" charset="0"/>
                <a:buChar char="•"/>
                <a:defRPr sz="2000">
                  <a:solidFill>
                    <a:schemeClr val="bg1"/>
                  </a:solidFill>
                  <a:latin typeface="Arial" panose="02080604020202020204" charset="0"/>
                  <a:ea typeface="黑体" panose="02010609060101010101" charset="-122"/>
                </a:defRPr>
              </a:lvl2pPr>
              <a:lvl3pPr marL="1143000" indent="-228600">
                <a:lnSpc>
                  <a:spcPct val="90000"/>
                </a:lnSpc>
                <a:spcBef>
                  <a:spcPts val="500"/>
                </a:spcBef>
                <a:buFont typeface="Arial" panose="02080604020202020204" charset="0"/>
                <a:buChar char="•"/>
                <a:defRPr>
                  <a:solidFill>
                    <a:schemeClr val="bg1"/>
                  </a:solidFill>
                  <a:latin typeface="Arial" panose="02080604020202020204" charset="0"/>
                  <a:ea typeface="黑体" panose="02010609060101010101" charset="-122"/>
                </a:defRPr>
              </a:lvl3pPr>
              <a:lvl4pPr marL="1600200" indent="-228600">
                <a:lnSpc>
                  <a:spcPct val="90000"/>
                </a:lnSpc>
                <a:spcBef>
                  <a:spcPts val="500"/>
                </a:spcBef>
                <a:buFont typeface="Arial" panose="02080604020202020204" charset="0"/>
                <a:buChar char="•"/>
                <a:defRPr>
                  <a:solidFill>
                    <a:schemeClr val="bg1"/>
                  </a:solidFill>
                  <a:latin typeface="Arial" panose="02080604020202020204" charset="0"/>
                  <a:ea typeface="黑体" panose="02010609060101010101" charset="-122"/>
                </a:defRPr>
              </a:lvl4pPr>
              <a:lvl5pPr marL="2057400" indent="-228600">
                <a:lnSpc>
                  <a:spcPct val="90000"/>
                </a:lnSpc>
                <a:spcBef>
                  <a:spcPts val="500"/>
                </a:spcBef>
                <a:buFont typeface="Arial" panose="02080604020202020204" charset="0"/>
                <a:buChar char="•"/>
                <a:defRPr>
                  <a:solidFill>
                    <a:schemeClr val="bg1"/>
                  </a:solidFill>
                  <a:latin typeface="Arial" panose="02080604020202020204" charset="0"/>
                  <a:ea typeface="黑体" panose="02010609060101010101" charset="-122"/>
                </a:defRPr>
              </a:lvl5pPr>
              <a:lvl6pPr marL="2514600" indent="-228600" eaLnBrk="0" fontAlgn="base" hangingPunct="0">
                <a:lnSpc>
                  <a:spcPct val="90000"/>
                </a:lnSpc>
                <a:spcBef>
                  <a:spcPts val="500"/>
                </a:spcBef>
                <a:spcAft>
                  <a:spcPct val="0"/>
                </a:spcAft>
                <a:buFont typeface="Arial" panose="02080604020202020204" charset="0"/>
                <a:buChar char="•"/>
                <a:defRPr>
                  <a:solidFill>
                    <a:schemeClr val="bg1"/>
                  </a:solidFill>
                  <a:latin typeface="Arial" panose="02080604020202020204" charset="0"/>
                  <a:ea typeface="黑体" panose="02010609060101010101" charset="-122"/>
                </a:defRPr>
              </a:lvl6pPr>
              <a:lvl7pPr marL="2971800" indent="-228600" eaLnBrk="0" fontAlgn="base" hangingPunct="0">
                <a:lnSpc>
                  <a:spcPct val="90000"/>
                </a:lnSpc>
                <a:spcBef>
                  <a:spcPts val="500"/>
                </a:spcBef>
                <a:spcAft>
                  <a:spcPct val="0"/>
                </a:spcAft>
                <a:buFont typeface="Arial" panose="02080604020202020204" charset="0"/>
                <a:buChar char="•"/>
                <a:defRPr>
                  <a:solidFill>
                    <a:schemeClr val="bg1"/>
                  </a:solidFill>
                  <a:latin typeface="Arial" panose="02080604020202020204" charset="0"/>
                  <a:ea typeface="黑体" panose="02010609060101010101" charset="-122"/>
                </a:defRPr>
              </a:lvl7pPr>
              <a:lvl8pPr marL="3429000" indent="-228600" eaLnBrk="0" fontAlgn="base" hangingPunct="0">
                <a:lnSpc>
                  <a:spcPct val="90000"/>
                </a:lnSpc>
                <a:spcBef>
                  <a:spcPts val="500"/>
                </a:spcBef>
                <a:spcAft>
                  <a:spcPct val="0"/>
                </a:spcAft>
                <a:buFont typeface="Arial" panose="02080604020202020204" charset="0"/>
                <a:buChar char="•"/>
                <a:defRPr>
                  <a:solidFill>
                    <a:schemeClr val="bg1"/>
                  </a:solidFill>
                  <a:latin typeface="Arial" panose="02080604020202020204" charset="0"/>
                  <a:ea typeface="黑体" panose="02010609060101010101" charset="-122"/>
                </a:defRPr>
              </a:lvl8pPr>
              <a:lvl9pPr marL="3886200" indent="-228600" eaLnBrk="0" fontAlgn="base" hangingPunct="0">
                <a:lnSpc>
                  <a:spcPct val="90000"/>
                </a:lnSpc>
                <a:spcBef>
                  <a:spcPts val="500"/>
                </a:spcBef>
                <a:spcAft>
                  <a:spcPct val="0"/>
                </a:spcAft>
                <a:buFont typeface="Arial" panose="02080604020202020204" charset="0"/>
                <a:buChar char="•"/>
                <a:defRPr>
                  <a:solidFill>
                    <a:schemeClr val="bg1"/>
                  </a:solidFill>
                  <a:latin typeface="Arial" panose="02080604020202020204" charset="0"/>
                  <a:ea typeface="黑体" panose="02010609060101010101" charset="-122"/>
                </a:defRPr>
              </a:lvl9pPr>
            </a:lstStyle>
            <a:p>
              <a:pPr algn="ctr">
                <a:lnSpc>
                  <a:spcPct val="100000"/>
                </a:lnSpc>
                <a:spcBef>
                  <a:spcPct val="0"/>
                </a:spcBef>
                <a:buFontTx/>
                <a:buNone/>
              </a:pPr>
              <a:r>
                <a:rPr lang="en-US" altLang="zh-CN" b="1">
                  <a:solidFill>
                    <a:srgbClr val="FFFFFF"/>
                  </a:solidFill>
                  <a:latin typeface="微软雅黑" panose="020B0503020204020204" charset="-122"/>
                  <a:ea typeface="微软雅黑" panose="020B0503020204020204" charset="-122"/>
                </a:rPr>
                <a:t>01   What Is AWS Elastic Beanstalk?</a:t>
              </a:r>
              <a:endParaRPr lang="en-US" altLang="zh-CN" b="1">
                <a:solidFill>
                  <a:srgbClr val="FFFFFF"/>
                </a:solidFill>
                <a:latin typeface="微软雅黑" panose="020B0503020204020204" charset="-122"/>
                <a:ea typeface="微软雅黑" panose="020B0503020204020204" charset="-122"/>
              </a:endParaRPr>
            </a:p>
          </p:txBody>
        </p:sp>
        <p:cxnSp>
          <p:nvCxnSpPr>
            <p:cNvPr id="60" name="直接连接符 59"/>
            <p:cNvCxnSpPr/>
            <p:nvPr/>
          </p:nvCxnSpPr>
          <p:spPr>
            <a:xfrm>
              <a:off x="4151313" y="3530600"/>
              <a:ext cx="3305175" cy="0"/>
            </a:xfrm>
            <a:prstGeom prst="line">
              <a:avLst/>
            </a:prstGeom>
            <a:ln w="12700" cap="rnd">
              <a:solidFill>
                <a:schemeClr val="bg1"/>
              </a:solidFill>
              <a:prstDash val="sysDash"/>
              <a:headEnd type="none"/>
            </a:ln>
          </p:spPr>
          <p:style>
            <a:lnRef idx="1">
              <a:schemeClr val="accent1"/>
            </a:lnRef>
            <a:fillRef idx="0">
              <a:schemeClr val="accent1"/>
            </a:fillRef>
            <a:effectRef idx="0">
              <a:schemeClr val="accent1"/>
            </a:effectRef>
            <a:fontRef idx="minor">
              <a:schemeClr val="tx1"/>
            </a:fontRef>
          </p:style>
        </p:cxnSp>
      </p:grpSp>
      <p:grpSp>
        <p:nvGrpSpPr>
          <p:cNvPr id="7174" name="组合 35"/>
          <p:cNvGrpSpPr/>
          <p:nvPr/>
        </p:nvGrpSpPr>
        <p:grpSpPr bwMode="auto">
          <a:xfrm>
            <a:off x="3367405" y="2813685"/>
            <a:ext cx="5087620" cy="515938"/>
            <a:chOff x="3596005" y="3013768"/>
            <a:chExt cx="5087620" cy="516832"/>
          </a:xfrm>
        </p:grpSpPr>
        <p:sp>
          <p:nvSpPr>
            <p:cNvPr id="7194" name="文本框 31"/>
            <p:cNvSpPr txBox="1">
              <a:spLocks noChangeArrowheads="1"/>
            </p:cNvSpPr>
            <p:nvPr/>
          </p:nvSpPr>
          <p:spPr bwMode="auto">
            <a:xfrm>
              <a:off x="3596005" y="3013768"/>
              <a:ext cx="5087620" cy="4605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80604020202020204" charset="0"/>
                <a:buChar char="•"/>
                <a:defRPr sz="2400">
                  <a:solidFill>
                    <a:schemeClr val="bg1"/>
                  </a:solidFill>
                  <a:latin typeface="Arial" panose="02080604020202020204" charset="0"/>
                  <a:ea typeface="黑体" panose="02010609060101010101" charset="-122"/>
                </a:defRPr>
              </a:lvl1pPr>
              <a:lvl2pPr marL="742950" indent="-285750">
                <a:lnSpc>
                  <a:spcPct val="90000"/>
                </a:lnSpc>
                <a:spcBef>
                  <a:spcPts val="500"/>
                </a:spcBef>
                <a:buFont typeface="Arial" panose="02080604020202020204" charset="0"/>
                <a:buChar char="•"/>
                <a:defRPr sz="2000">
                  <a:solidFill>
                    <a:schemeClr val="bg1"/>
                  </a:solidFill>
                  <a:latin typeface="Arial" panose="02080604020202020204" charset="0"/>
                  <a:ea typeface="黑体" panose="02010609060101010101" charset="-122"/>
                </a:defRPr>
              </a:lvl2pPr>
              <a:lvl3pPr marL="1143000" indent="-228600">
                <a:lnSpc>
                  <a:spcPct val="90000"/>
                </a:lnSpc>
                <a:spcBef>
                  <a:spcPts val="500"/>
                </a:spcBef>
                <a:buFont typeface="Arial" panose="02080604020202020204" charset="0"/>
                <a:buChar char="•"/>
                <a:defRPr>
                  <a:solidFill>
                    <a:schemeClr val="bg1"/>
                  </a:solidFill>
                  <a:latin typeface="Arial" panose="02080604020202020204" charset="0"/>
                  <a:ea typeface="黑体" panose="02010609060101010101" charset="-122"/>
                </a:defRPr>
              </a:lvl3pPr>
              <a:lvl4pPr marL="1600200" indent="-228600">
                <a:lnSpc>
                  <a:spcPct val="90000"/>
                </a:lnSpc>
                <a:spcBef>
                  <a:spcPts val="500"/>
                </a:spcBef>
                <a:buFont typeface="Arial" panose="02080604020202020204" charset="0"/>
                <a:buChar char="•"/>
                <a:defRPr>
                  <a:solidFill>
                    <a:schemeClr val="bg1"/>
                  </a:solidFill>
                  <a:latin typeface="Arial" panose="02080604020202020204" charset="0"/>
                  <a:ea typeface="黑体" panose="02010609060101010101" charset="-122"/>
                </a:defRPr>
              </a:lvl4pPr>
              <a:lvl5pPr marL="2057400" indent="-228600">
                <a:lnSpc>
                  <a:spcPct val="90000"/>
                </a:lnSpc>
                <a:spcBef>
                  <a:spcPts val="500"/>
                </a:spcBef>
                <a:buFont typeface="Arial" panose="02080604020202020204" charset="0"/>
                <a:buChar char="•"/>
                <a:defRPr>
                  <a:solidFill>
                    <a:schemeClr val="bg1"/>
                  </a:solidFill>
                  <a:latin typeface="Arial" panose="02080604020202020204" charset="0"/>
                  <a:ea typeface="黑体" panose="02010609060101010101" charset="-122"/>
                </a:defRPr>
              </a:lvl5pPr>
              <a:lvl6pPr marL="2514600" indent="-228600" eaLnBrk="0" fontAlgn="base" hangingPunct="0">
                <a:lnSpc>
                  <a:spcPct val="90000"/>
                </a:lnSpc>
                <a:spcBef>
                  <a:spcPts val="500"/>
                </a:spcBef>
                <a:spcAft>
                  <a:spcPct val="0"/>
                </a:spcAft>
                <a:buFont typeface="Arial" panose="02080604020202020204" charset="0"/>
                <a:buChar char="•"/>
                <a:defRPr>
                  <a:solidFill>
                    <a:schemeClr val="bg1"/>
                  </a:solidFill>
                  <a:latin typeface="Arial" panose="02080604020202020204" charset="0"/>
                  <a:ea typeface="黑体" panose="02010609060101010101" charset="-122"/>
                </a:defRPr>
              </a:lvl6pPr>
              <a:lvl7pPr marL="2971800" indent="-228600" eaLnBrk="0" fontAlgn="base" hangingPunct="0">
                <a:lnSpc>
                  <a:spcPct val="90000"/>
                </a:lnSpc>
                <a:spcBef>
                  <a:spcPts val="500"/>
                </a:spcBef>
                <a:spcAft>
                  <a:spcPct val="0"/>
                </a:spcAft>
                <a:buFont typeface="Arial" panose="02080604020202020204" charset="0"/>
                <a:buChar char="•"/>
                <a:defRPr>
                  <a:solidFill>
                    <a:schemeClr val="bg1"/>
                  </a:solidFill>
                  <a:latin typeface="Arial" panose="02080604020202020204" charset="0"/>
                  <a:ea typeface="黑体" panose="02010609060101010101" charset="-122"/>
                </a:defRPr>
              </a:lvl7pPr>
              <a:lvl8pPr marL="3429000" indent="-228600" eaLnBrk="0" fontAlgn="base" hangingPunct="0">
                <a:lnSpc>
                  <a:spcPct val="90000"/>
                </a:lnSpc>
                <a:spcBef>
                  <a:spcPts val="500"/>
                </a:spcBef>
                <a:spcAft>
                  <a:spcPct val="0"/>
                </a:spcAft>
                <a:buFont typeface="Arial" panose="02080604020202020204" charset="0"/>
                <a:buChar char="•"/>
                <a:defRPr>
                  <a:solidFill>
                    <a:schemeClr val="bg1"/>
                  </a:solidFill>
                  <a:latin typeface="Arial" panose="02080604020202020204" charset="0"/>
                  <a:ea typeface="黑体" panose="02010609060101010101" charset="-122"/>
                </a:defRPr>
              </a:lvl8pPr>
              <a:lvl9pPr marL="3886200" indent="-228600" eaLnBrk="0" fontAlgn="base" hangingPunct="0">
                <a:lnSpc>
                  <a:spcPct val="90000"/>
                </a:lnSpc>
                <a:spcBef>
                  <a:spcPts val="500"/>
                </a:spcBef>
                <a:spcAft>
                  <a:spcPct val="0"/>
                </a:spcAft>
                <a:buFont typeface="Arial" panose="02080604020202020204" charset="0"/>
                <a:buChar char="•"/>
                <a:defRPr>
                  <a:solidFill>
                    <a:schemeClr val="bg1"/>
                  </a:solidFill>
                  <a:latin typeface="Arial" panose="02080604020202020204" charset="0"/>
                  <a:ea typeface="黑体" panose="02010609060101010101" charset="-122"/>
                </a:defRPr>
              </a:lvl9pPr>
            </a:lstStyle>
            <a:p>
              <a:pPr algn="ctr">
                <a:lnSpc>
                  <a:spcPct val="100000"/>
                </a:lnSpc>
                <a:spcBef>
                  <a:spcPct val="0"/>
                </a:spcBef>
                <a:buFontTx/>
                <a:buNone/>
              </a:pPr>
              <a:r>
                <a:rPr lang="en-US" altLang="zh-CN" b="1">
                  <a:solidFill>
                    <a:srgbClr val="FFFFFF"/>
                  </a:solidFill>
                  <a:latin typeface="微软雅黑" panose="020B0503020204020204" charset="-122"/>
                  <a:ea typeface="微软雅黑" panose="020B0503020204020204" charset="-122"/>
                </a:rPr>
                <a:t>02   </a:t>
              </a:r>
              <a:r>
                <a:rPr lang="zh-CN" altLang="en-US" b="1">
                  <a:solidFill>
                    <a:srgbClr val="FFFFFF"/>
                  </a:solidFill>
                  <a:latin typeface="微软雅黑" panose="020B0503020204020204" charset="-122"/>
                  <a:ea typeface="微软雅黑" panose="020B0503020204020204" charset="-122"/>
                </a:rPr>
                <a:t>What is AWS CloudFormation?</a:t>
              </a:r>
              <a:endParaRPr lang="zh-CN" altLang="en-US" b="1">
                <a:solidFill>
                  <a:srgbClr val="FFFFFF"/>
                </a:solidFill>
                <a:latin typeface="微软雅黑" panose="020B0503020204020204" charset="-122"/>
                <a:ea typeface="微软雅黑" panose="020B0503020204020204" charset="-122"/>
              </a:endParaRPr>
            </a:p>
          </p:txBody>
        </p:sp>
        <p:cxnSp>
          <p:nvCxnSpPr>
            <p:cNvPr id="63" name="直接连接符 62"/>
            <p:cNvCxnSpPr/>
            <p:nvPr/>
          </p:nvCxnSpPr>
          <p:spPr>
            <a:xfrm>
              <a:off x="4367213" y="3530600"/>
              <a:ext cx="3305175" cy="0"/>
            </a:xfrm>
            <a:prstGeom prst="line">
              <a:avLst/>
            </a:prstGeom>
            <a:ln w="12700" cap="rnd">
              <a:solidFill>
                <a:schemeClr val="bg1"/>
              </a:solidFill>
              <a:prstDash val="sysDash"/>
              <a:headEnd type="none"/>
            </a:ln>
          </p:spPr>
          <p:style>
            <a:lnRef idx="1">
              <a:schemeClr val="accent1"/>
            </a:lnRef>
            <a:fillRef idx="0">
              <a:schemeClr val="accent1"/>
            </a:fillRef>
            <a:effectRef idx="0">
              <a:schemeClr val="accent1"/>
            </a:effectRef>
            <a:fontRef idx="minor">
              <a:schemeClr val="tx1"/>
            </a:fontRef>
          </p:style>
        </p:cxnSp>
      </p:grpSp>
      <p:sp>
        <p:nvSpPr>
          <p:cNvPr id="80" name="任意多边形 79"/>
          <p:cNvSpPr/>
          <p:nvPr/>
        </p:nvSpPr>
        <p:spPr>
          <a:xfrm>
            <a:off x="4895850" y="970598"/>
            <a:ext cx="2400300" cy="717550"/>
          </a:xfrm>
          <a:custGeom>
            <a:avLst/>
            <a:gdLst>
              <a:gd name="connsiteX0" fmla="*/ 2153337 w 2401674"/>
              <a:gd name="connsiteY0" fmla="*/ 0 h 717475"/>
              <a:gd name="connsiteX1" fmla="*/ 2401674 w 2401674"/>
              <a:gd name="connsiteY1" fmla="*/ 0 h 717475"/>
              <a:gd name="connsiteX2" fmla="*/ 2401674 w 2401674"/>
              <a:gd name="connsiteY2" fmla="*/ 717475 h 717475"/>
              <a:gd name="connsiteX3" fmla="*/ 2153337 w 2401674"/>
              <a:gd name="connsiteY3" fmla="*/ 717475 h 717475"/>
              <a:gd name="connsiteX4" fmla="*/ 2153337 w 2401674"/>
              <a:gd name="connsiteY4" fmla="*/ 627791 h 717475"/>
              <a:gd name="connsiteX5" fmla="*/ 2311990 w 2401674"/>
              <a:gd name="connsiteY5" fmla="*/ 627791 h 717475"/>
              <a:gd name="connsiteX6" fmla="*/ 2311990 w 2401674"/>
              <a:gd name="connsiteY6" fmla="*/ 89684 h 717475"/>
              <a:gd name="connsiteX7" fmla="*/ 2153337 w 2401674"/>
              <a:gd name="connsiteY7" fmla="*/ 89684 h 717475"/>
              <a:gd name="connsiteX8" fmla="*/ 0 w 2401674"/>
              <a:gd name="connsiteY8" fmla="*/ 0 h 717475"/>
              <a:gd name="connsiteX9" fmla="*/ 248337 w 2401674"/>
              <a:gd name="connsiteY9" fmla="*/ 0 h 717475"/>
              <a:gd name="connsiteX10" fmla="*/ 248337 w 2401674"/>
              <a:gd name="connsiteY10" fmla="*/ 89684 h 717475"/>
              <a:gd name="connsiteX11" fmla="*/ 89684 w 2401674"/>
              <a:gd name="connsiteY11" fmla="*/ 89684 h 717475"/>
              <a:gd name="connsiteX12" fmla="*/ 89684 w 2401674"/>
              <a:gd name="connsiteY12" fmla="*/ 627791 h 717475"/>
              <a:gd name="connsiteX13" fmla="*/ 248337 w 2401674"/>
              <a:gd name="connsiteY13" fmla="*/ 627791 h 717475"/>
              <a:gd name="connsiteX14" fmla="*/ 248337 w 2401674"/>
              <a:gd name="connsiteY14" fmla="*/ 717475 h 717475"/>
              <a:gd name="connsiteX15" fmla="*/ 0 w 2401674"/>
              <a:gd name="connsiteY15" fmla="*/ 717475 h 717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401674" h="717475">
                <a:moveTo>
                  <a:pt x="2153337" y="0"/>
                </a:moveTo>
                <a:lnTo>
                  <a:pt x="2401674" y="0"/>
                </a:lnTo>
                <a:lnTo>
                  <a:pt x="2401674" y="717475"/>
                </a:lnTo>
                <a:lnTo>
                  <a:pt x="2153337" y="717475"/>
                </a:lnTo>
                <a:lnTo>
                  <a:pt x="2153337" y="627791"/>
                </a:lnTo>
                <a:lnTo>
                  <a:pt x="2311990" y="627791"/>
                </a:lnTo>
                <a:lnTo>
                  <a:pt x="2311990" y="89684"/>
                </a:lnTo>
                <a:lnTo>
                  <a:pt x="2153337" y="89684"/>
                </a:lnTo>
                <a:close/>
                <a:moveTo>
                  <a:pt x="0" y="0"/>
                </a:moveTo>
                <a:lnTo>
                  <a:pt x="248337" y="0"/>
                </a:lnTo>
                <a:lnTo>
                  <a:pt x="248337" y="89684"/>
                </a:lnTo>
                <a:lnTo>
                  <a:pt x="89684" y="89684"/>
                </a:lnTo>
                <a:lnTo>
                  <a:pt x="89684" y="627791"/>
                </a:lnTo>
                <a:lnTo>
                  <a:pt x="248337" y="627791"/>
                </a:lnTo>
                <a:lnTo>
                  <a:pt x="248337" y="717475"/>
                </a:lnTo>
                <a:lnTo>
                  <a:pt x="0" y="717475"/>
                </a:lnTo>
                <a:close/>
              </a:path>
            </a:pathLst>
          </a:custGeom>
          <a:solidFill>
            <a:schemeClr val="tx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a:solidFill>
                <a:prstClr val="white"/>
              </a:solidFill>
            </a:endParaRPr>
          </a:p>
        </p:txBody>
      </p:sp>
      <p:sp>
        <p:nvSpPr>
          <p:cNvPr id="81" name="矩形 80"/>
          <p:cNvSpPr/>
          <p:nvPr/>
        </p:nvSpPr>
        <p:spPr>
          <a:xfrm>
            <a:off x="11818938" y="2456180"/>
            <a:ext cx="411162" cy="1198563"/>
          </a:xfrm>
          <a:prstGeom prst="rect">
            <a:avLst/>
          </a:prstGeom>
          <a:solidFill>
            <a:srgbClr val="FF7603">
              <a:alpha val="8117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
        <p:nvSpPr>
          <p:cNvPr id="83" name="矩形 82"/>
          <p:cNvSpPr/>
          <p:nvPr/>
        </p:nvSpPr>
        <p:spPr>
          <a:xfrm>
            <a:off x="-25400" y="2863850"/>
            <a:ext cx="382588" cy="514350"/>
          </a:xfrm>
          <a:prstGeom prst="rect">
            <a:avLst/>
          </a:prstGeom>
          <a:solidFill>
            <a:srgbClr val="FF7603">
              <a:alpha val="8117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defRPr/>
            </a:pPr>
            <a:endParaRPr lang="zh-CN" altLang="en-US"/>
          </a:p>
        </p:txBody>
      </p:sp>
    </p:spTree>
  </p:cSld>
  <p:clrMapOvr>
    <a:masterClrMapping/>
  </p:clrMapOvr>
  <p:transition>
    <p:blinds/>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4079776" y="3540642"/>
            <a:ext cx="4032448" cy="499120"/>
          </a:xfrm>
          <a:prstGeom prst="rect">
            <a:avLst/>
          </a:prstGeom>
          <a:solidFill>
            <a:srgbClr val="FF8A00"/>
          </a:solidFill>
          <a:ln>
            <a:noFill/>
          </a:ln>
          <a:effectLst>
            <a:outerShdw blurRad="25400" dist="12700" dir="2700000" algn="tl"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1400"/>
          </a:p>
        </p:txBody>
      </p:sp>
      <p:sp>
        <p:nvSpPr>
          <p:cNvPr id="10" name="Rectangle 3"/>
          <p:cNvSpPr txBox="1">
            <a:spLocks noChangeArrowheads="1"/>
          </p:cNvSpPr>
          <p:nvPr/>
        </p:nvSpPr>
        <p:spPr bwMode="auto">
          <a:xfrm>
            <a:off x="3854067" y="2553537"/>
            <a:ext cx="4483867" cy="922655"/>
          </a:xfrm>
          <a:prstGeom prst="rect">
            <a:avLst/>
          </a:prstGeom>
          <a:noFill/>
        </p:spPr>
        <p:txBody>
          <a:bodyPr wrap="square" lIns="0" tIns="0" rIns="0" bIns="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anose="020B0604030504040204" pitchFamily="34" charset="0"/>
                <a:ea typeface="Tahoma" panose="020B0604030504040204" pitchFamily="34" charset="0"/>
                <a:cs typeface="Tahoma" panose="020B0604030504040204" pitchFamily="34" charset="0"/>
              </a:defRPr>
            </a:lvl1pPr>
          </a:lstStyle>
          <a:p>
            <a:pPr latinLnBrk="0"/>
            <a:r>
              <a:rPr lang="en-US" altLang="ko-KR" sz="6000">
                <a:effectLst>
                  <a:outerShdw blurRad="12700" dist="25400" dir="2700000" algn="tl">
                    <a:srgbClr val="000000">
                      <a:alpha val="60000"/>
                    </a:srgbClr>
                  </a:outerShdw>
                </a:effectLst>
                <a:latin typeface="Calibri" panose="020F0502020204030204" pitchFamily="34" charset="0"/>
              </a:rPr>
              <a:t>Thank you</a:t>
            </a:r>
            <a:endParaRPr lang="en-US" altLang="ko-KR" sz="6000" dirty="0">
              <a:effectLst>
                <a:outerShdw blurRad="12700" dist="25400" dir="2700000" algn="tl">
                  <a:srgbClr val="000000">
                    <a:alpha val="60000"/>
                  </a:srgbClr>
                </a:outerShdw>
              </a:effectLst>
              <a:latin typeface="Calibri" panose="020F0502020204030204" pitchFamily="34" charset="0"/>
            </a:endParaRPr>
          </a:p>
        </p:txBody>
      </p:sp>
      <p:sp>
        <p:nvSpPr>
          <p:cNvPr id="4" name="标题 4"/>
          <p:cNvSpPr txBox="1"/>
          <p:nvPr/>
        </p:nvSpPr>
        <p:spPr>
          <a:xfrm>
            <a:off x="4368950" y="3540799"/>
            <a:ext cx="2883727" cy="514851"/>
          </a:xfrm>
          <a:prstGeom prst="rect">
            <a:avLst/>
          </a:prstGeom>
        </p:spPr>
        <p:txBody>
          <a:bodyPr vert="horz" lIns="91416" tIns="45708" rIns="91416" bIns="4570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r"/>
            <a:r>
              <a:rPr sz="2000" b="1" dirty="0" smtClean="0">
                <a:solidFill>
                  <a:schemeClr val="bg1"/>
                </a:solidFill>
                <a:latin typeface="微软雅黑" panose="020B0503020204020204" charset="-122"/>
                <a:ea typeface="微软雅黑" panose="020B0503020204020204" charset="-122"/>
              </a:rPr>
              <a:t>——</a:t>
            </a:r>
            <a:r>
              <a:rPr lang="x-none" altLang="en-US" sz="2000" b="1" dirty="0" smtClean="0">
                <a:solidFill>
                  <a:schemeClr val="bg1"/>
                </a:solidFill>
                <a:latin typeface="微软雅黑" panose="020B0503020204020204" charset="-122"/>
                <a:ea typeface="微软雅黑" panose="020B0503020204020204" charset="-122"/>
              </a:rPr>
              <a:t>Leson</a:t>
            </a:r>
            <a:endParaRPr lang="x-none" altLang="en-US" sz="2000" b="1" dirty="0" smtClean="0">
              <a:solidFill>
                <a:schemeClr val="bg1"/>
              </a:solidFill>
              <a:latin typeface="微软雅黑" panose="020B0503020204020204" charset="-122"/>
              <a:ea typeface="微软雅黑" panose="020B0503020204020204" charset="-122"/>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4"/>
                                        </p:tgtEl>
                                        <p:attrNameLst>
                                          <p:attrName>ppt_y</p:attrName>
                                        </p:attrNameLst>
                                      </p:cBhvr>
                                      <p:tavLst>
                                        <p:tav tm="0">
                                          <p:val>
                                            <p:strVal val="#ppt_y"/>
                                          </p:val>
                                        </p:tav>
                                        <p:tav tm="100000">
                                          <p:val>
                                            <p:strVal val="#ppt_y"/>
                                          </p:val>
                                        </p:tav>
                                      </p:tavLst>
                                    </p:anim>
                                    <p:anim calcmode="lin" valueType="num">
                                      <p:cBhvr>
                                        <p:cTn id="9" dur="500" fill="hold"/>
                                        <p:tgtEl>
                                          <p:spTgt spid="4"/>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4"/>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
          <p:cNvSpPr txBox="1">
            <a:spLocks noChangeArrowheads="1"/>
          </p:cNvSpPr>
          <p:nvPr userDrawn="1"/>
        </p:nvSpPr>
        <p:spPr bwMode="auto">
          <a:xfrm>
            <a:off x="501015" y="246380"/>
            <a:ext cx="7347585" cy="636905"/>
          </a:xfrm>
          <a:prstGeom prst="rect">
            <a:avLst/>
          </a:prstGeom>
          <a:noFill/>
        </p:spPr>
        <p:txBody>
          <a:bodyPr wrap="square" lIns="0" tIns="0" rIns="0" bIns="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anose="020B0604030504040204" pitchFamily="34" charset="0"/>
                <a:ea typeface="Tahoma" panose="020B0604030504040204" pitchFamily="34" charset="0"/>
                <a:cs typeface="Tahoma" panose="020B0604030504040204" pitchFamily="34" charset="0"/>
              </a:defRPr>
            </a:lvl1pPr>
          </a:lstStyle>
          <a:p>
            <a:pPr algn="l" latinLnBrk="0">
              <a:lnSpc>
                <a:spcPct val="80000"/>
              </a:lnSpc>
            </a:pPr>
            <a:r>
              <a:rPr lang="x-none" dirty="0">
                <a:solidFill>
                  <a:schemeClr val="bg1"/>
                </a:solidFill>
                <a:effectLst/>
                <a:latin typeface="Calibri" panose="020F0502020204030204" pitchFamily="34" charset="0"/>
              </a:rPr>
              <a:t>Beanstalk Contents</a:t>
            </a:r>
            <a:endParaRPr lang="x-none" dirty="0">
              <a:solidFill>
                <a:schemeClr val="bg1"/>
              </a:solidFill>
              <a:effectLst/>
              <a:latin typeface="Calibri" panose="020F0502020204030204" pitchFamily="34" charset="0"/>
            </a:endParaRPr>
          </a:p>
        </p:txBody>
      </p:sp>
      <p:pic>
        <p:nvPicPr>
          <p:cNvPr id="5" name="Picture 4"/>
          <p:cNvPicPr>
            <a:picLocks noChangeAspect="1"/>
          </p:cNvPicPr>
          <p:nvPr/>
        </p:nvPicPr>
        <p:blipFill>
          <a:blip r:embed="rId1"/>
          <a:stretch>
            <a:fillRect/>
          </a:stretch>
        </p:blipFill>
        <p:spPr>
          <a:xfrm>
            <a:off x="1313815" y="1344295"/>
            <a:ext cx="9441815" cy="4114800"/>
          </a:xfrm>
          <a:prstGeom prst="rect">
            <a:avLst/>
          </a:prstGeom>
        </p:spPr>
      </p:pic>
    </p:spTree>
  </p:cSld>
  <p:clrMapOvr>
    <a:masterClrMapping/>
  </p:clrMapOvr>
  <p:transition>
    <p:blinds dir="vert"/>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Box 4"/>
          <p:cNvSpPr txBox="1"/>
          <p:nvPr/>
        </p:nvSpPr>
        <p:spPr>
          <a:xfrm>
            <a:off x="332105" y="1516380"/>
            <a:ext cx="11708765" cy="3017520"/>
          </a:xfrm>
          <a:prstGeom prst="rect">
            <a:avLst/>
          </a:prstGeom>
          <a:noFill/>
          <a:ln>
            <a:noFill/>
          </a:ln>
        </p:spPr>
        <p:txBody>
          <a:bodyPr wrap="square" rtlCol="0" anchor="t">
            <a:spAutoFit/>
          </a:bodyPr>
          <a:p>
            <a:pPr marL="514350" indent="-514350">
              <a:buFont typeface="Arial" panose="02080604020202020204" charset="0"/>
              <a:buChar char="•"/>
            </a:pPr>
            <a:r>
              <a:rPr lang="en-US" sz="3200"/>
              <a:t>Amazon Web Services (AWS) comprises dozens of services, each of which exposes an area of functionality. </a:t>
            </a:r>
            <a:endParaRPr lang="en-US" sz="3200"/>
          </a:p>
          <a:p>
            <a:pPr marL="514350" indent="-514350">
              <a:buFont typeface="Arial" panose="02080604020202020204" charset="0"/>
              <a:buChar char="•"/>
            </a:pPr>
            <a:r>
              <a:rPr lang="en-US" sz="3200"/>
              <a:t>While the variety of services offers flexibility for how you want to manage your AWS infrastructure, it can be challenging to figure out which services to use and how to </a:t>
            </a:r>
            <a:r>
              <a:rPr lang="en-US" sz="3200" b="1">
                <a:solidFill>
                  <a:srgbClr val="FF0000"/>
                </a:solidFill>
              </a:rPr>
              <a:t>provision </a:t>
            </a:r>
            <a:r>
              <a:rPr lang="en-US" sz="3200"/>
              <a:t>them.</a:t>
            </a:r>
            <a:endParaRPr lang="en-US" sz="3200"/>
          </a:p>
        </p:txBody>
      </p:sp>
      <p:sp>
        <p:nvSpPr>
          <p:cNvPr id="2" name="Rectangle 3"/>
          <p:cNvSpPr txBox="1">
            <a:spLocks noChangeArrowheads="1"/>
          </p:cNvSpPr>
          <p:nvPr userDrawn="1"/>
        </p:nvSpPr>
        <p:spPr bwMode="auto">
          <a:xfrm>
            <a:off x="501015" y="246380"/>
            <a:ext cx="6839585" cy="636905"/>
          </a:xfrm>
          <a:prstGeom prst="rect">
            <a:avLst/>
          </a:prstGeom>
          <a:noFill/>
        </p:spPr>
        <p:txBody>
          <a:bodyPr wrap="square" lIns="0" tIns="0" rIns="0" bIns="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anose="020B0604030504040204" pitchFamily="34" charset="0"/>
                <a:ea typeface="Tahoma" panose="020B0604030504040204" pitchFamily="34" charset="0"/>
                <a:cs typeface="Tahoma" panose="020B0604030504040204" pitchFamily="34" charset="0"/>
              </a:defRPr>
            </a:lvl1pPr>
          </a:lstStyle>
          <a:p>
            <a:pPr algn="l" latinLnBrk="0">
              <a:lnSpc>
                <a:spcPct val="80000"/>
              </a:lnSpc>
            </a:pPr>
            <a:r>
              <a:rPr lang="x-none">
                <a:latin typeface="Calibri" panose="020F0502020204030204" pitchFamily="34" charset="0"/>
                <a:sym typeface="+mn-ea"/>
              </a:rPr>
              <a:t>Why Beanstalk?</a:t>
            </a:r>
            <a:endParaRPr lang="en-US" altLang="ko-KR" dirty="0">
              <a:solidFill>
                <a:schemeClr val="bg1"/>
              </a:solidFill>
              <a:effectLst/>
              <a:latin typeface="Calibri" panose="020F0502020204030204" pitchFamily="34" charset="0"/>
            </a:endParaRPr>
          </a:p>
        </p:txBody>
      </p:sp>
    </p:spTree>
  </p:cSld>
  <p:clrMapOvr>
    <a:masterClrMapping/>
  </p:clrMapOvr>
  <p:transition>
    <p:blinds/>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
          <p:cNvSpPr txBox="1">
            <a:spLocks noChangeArrowheads="1"/>
          </p:cNvSpPr>
          <p:nvPr userDrawn="1"/>
        </p:nvSpPr>
        <p:spPr bwMode="auto">
          <a:xfrm>
            <a:off x="501015" y="246380"/>
            <a:ext cx="6839585" cy="636905"/>
          </a:xfrm>
          <a:prstGeom prst="rect">
            <a:avLst/>
          </a:prstGeom>
          <a:noFill/>
        </p:spPr>
        <p:txBody>
          <a:bodyPr wrap="square" lIns="0" tIns="0" rIns="0" bIns="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anose="020B0604030504040204" pitchFamily="34" charset="0"/>
                <a:ea typeface="Tahoma" panose="020B0604030504040204" pitchFamily="34" charset="0"/>
                <a:cs typeface="Tahoma" panose="020B0604030504040204" pitchFamily="34" charset="0"/>
              </a:defRPr>
            </a:lvl1pPr>
          </a:lstStyle>
          <a:p>
            <a:pPr algn="l" latinLnBrk="0">
              <a:lnSpc>
                <a:spcPct val="80000"/>
              </a:lnSpc>
            </a:pPr>
            <a:r>
              <a:rPr lang="x-none">
                <a:latin typeface="Calibri" panose="020F0502020204030204" pitchFamily="34" charset="0"/>
                <a:sym typeface="+mn-ea"/>
              </a:rPr>
              <a:t>Beanstalk Benefit </a:t>
            </a:r>
            <a:endParaRPr lang="en-US" altLang="ko-KR" dirty="0">
              <a:solidFill>
                <a:schemeClr val="bg1"/>
              </a:solidFill>
              <a:effectLst/>
              <a:latin typeface="Calibri" panose="020F0502020204030204" pitchFamily="34" charset="0"/>
            </a:endParaRPr>
          </a:p>
        </p:txBody>
      </p:sp>
      <p:sp>
        <p:nvSpPr>
          <p:cNvPr id="3" name="Text Box 2"/>
          <p:cNvSpPr txBox="1"/>
          <p:nvPr/>
        </p:nvSpPr>
        <p:spPr>
          <a:xfrm>
            <a:off x="866140" y="1476375"/>
            <a:ext cx="10857230" cy="4785360"/>
          </a:xfrm>
          <a:prstGeom prst="rect">
            <a:avLst/>
          </a:prstGeom>
          <a:noFill/>
        </p:spPr>
        <p:txBody>
          <a:bodyPr wrap="square" rtlCol="0" anchor="t">
            <a:spAutoFit/>
          </a:bodyPr>
          <a:p>
            <a:pPr marL="457200" indent="-457200">
              <a:buFont typeface="Arial" panose="02080604020202020204" charset="0"/>
              <a:buChar char="•"/>
            </a:pPr>
            <a:r>
              <a:rPr lang="en-US" sz="2800"/>
              <a:t>With Elastic Beanstalk, you can quickly deploy and manage applications in the AWS Cloud without worrying about the infrastructure that runs those applications. </a:t>
            </a:r>
            <a:endParaRPr lang="en-US" sz="2800"/>
          </a:p>
          <a:p>
            <a:pPr marL="457200" indent="-457200">
              <a:buFont typeface="Arial" panose="02080604020202020204" charset="0"/>
              <a:buChar char="•"/>
            </a:pPr>
            <a:r>
              <a:rPr lang="en-US" sz="2800"/>
              <a:t>AWS Elastic Beanstalk reduces management complexity without restricting choice or control. </a:t>
            </a:r>
            <a:endParaRPr lang="en-US" sz="2800"/>
          </a:p>
          <a:p>
            <a:pPr marL="457200" indent="-457200">
              <a:buFont typeface="Arial" panose="02080604020202020204" charset="0"/>
              <a:buChar char="•"/>
            </a:pPr>
            <a:r>
              <a:rPr lang="en-US" sz="2800"/>
              <a:t>You simply upload your application, and Elastic Beanstalk automatically handles the details of capacity provisioning, load balancing, scaling, and application health monitoring. </a:t>
            </a:r>
            <a:endParaRPr lang="en-US" sz="2800"/>
          </a:p>
          <a:p>
            <a:pPr marL="457200" indent="-457200">
              <a:buFont typeface="Arial" panose="02080604020202020204" charset="0"/>
              <a:buChar char="•"/>
            </a:pPr>
            <a:r>
              <a:rPr lang="en-US" sz="2800"/>
              <a:t>Elastic Beanstalk uses highly reliable and scalable services that are available in the AWS Free Tier.</a:t>
            </a:r>
            <a:endParaRPr lang="en-US" sz="2800"/>
          </a:p>
        </p:txBody>
      </p:sp>
    </p:spTree>
  </p:cSld>
  <p:clrMapOvr>
    <a:masterClrMapping/>
  </p:clrMapOvr>
  <p:transition>
    <p:zoom dir="in"/>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
          <p:cNvSpPr txBox="1">
            <a:spLocks noChangeArrowheads="1"/>
          </p:cNvSpPr>
          <p:nvPr userDrawn="1"/>
        </p:nvSpPr>
        <p:spPr bwMode="auto">
          <a:xfrm>
            <a:off x="501015" y="246380"/>
            <a:ext cx="6839585" cy="636905"/>
          </a:xfrm>
          <a:prstGeom prst="rect">
            <a:avLst/>
          </a:prstGeom>
          <a:noFill/>
        </p:spPr>
        <p:txBody>
          <a:bodyPr wrap="square" lIns="0" tIns="0" rIns="0" bIns="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anose="020B0604030504040204" pitchFamily="34" charset="0"/>
                <a:ea typeface="Tahoma" panose="020B0604030504040204" pitchFamily="34" charset="0"/>
                <a:cs typeface="Tahoma" panose="020B0604030504040204" pitchFamily="34" charset="0"/>
              </a:defRPr>
            </a:lvl1pPr>
          </a:lstStyle>
          <a:p>
            <a:pPr algn="l" latinLnBrk="0">
              <a:lnSpc>
                <a:spcPct val="80000"/>
              </a:lnSpc>
            </a:pPr>
            <a:r>
              <a:rPr lang="x-none">
                <a:latin typeface="Calibri" panose="020F0502020204030204" pitchFamily="34" charset="0"/>
                <a:sym typeface="+mn-ea"/>
              </a:rPr>
              <a:t>Beanstalk Provide</a:t>
            </a:r>
            <a:endParaRPr lang="x-none">
              <a:latin typeface="Calibri" panose="020F0502020204030204" pitchFamily="34" charset="0"/>
              <a:sym typeface="+mn-ea"/>
            </a:endParaRPr>
          </a:p>
        </p:txBody>
      </p:sp>
      <p:sp>
        <p:nvSpPr>
          <p:cNvPr id="4" name="Text Box 3"/>
          <p:cNvSpPr txBox="1"/>
          <p:nvPr/>
        </p:nvSpPr>
        <p:spPr>
          <a:xfrm>
            <a:off x="361315" y="1109345"/>
            <a:ext cx="11391900" cy="4053840"/>
          </a:xfrm>
          <a:prstGeom prst="rect">
            <a:avLst/>
          </a:prstGeom>
          <a:noFill/>
        </p:spPr>
        <p:txBody>
          <a:bodyPr wrap="square" rtlCol="0" anchor="t">
            <a:spAutoFit/>
          </a:bodyPr>
          <a:p>
            <a:pPr marL="342900" indent="-342900">
              <a:buFont typeface="Arial" panose="02080604020202020204" charset="0"/>
              <a:buChar char="•"/>
            </a:pPr>
            <a:r>
              <a:rPr lang="en-US" sz="2000"/>
              <a:t>Elastic Beanstalk supports applications developed in Java, PHP, .NET, Node.js, Python, and Ruby, as well as different container types for each language. </a:t>
            </a:r>
            <a:endParaRPr lang="en-US" sz="2000"/>
          </a:p>
          <a:p>
            <a:pPr marL="342900" indent="-342900">
              <a:buFont typeface="Arial" panose="02080604020202020204" charset="0"/>
              <a:buChar char="•"/>
            </a:pPr>
            <a:r>
              <a:rPr lang="en-US" sz="2000"/>
              <a:t>A container defines the infrastructure and software stack to be used for a given environment. </a:t>
            </a:r>
            <a:endParaRPr lang="en-US" sz="2000"/>
          </a:p>
          <a:p>
            <a:pPr marL="342900" indent="-342900">
              <a:buFont typeface="Arial" panose="02080604020202020204" charset="0"/>
              <a:buChar char="•"/>
            </a:pPr>
            <a:r>
              <a:rPr lang="en-US" sz="2000"/>
              <a:t>When you deploy your application, Elastic Beanstalk provisions one or more AWS resources, such as Amazon EC2 instances. </a:t>
            </a:r>
            <a:endParaRPr lang="en-US" sz="2000"/>
          </a:p>
          <a:p>
            <a:pPr marL="342900" indent="-342900">
              <a:buFont typeface="Arial" panose="02080604020202020204" charset="0"/>
              <a:buChar char="•"/>
            </a:pPr>
            <a:r>
              <a:rPr lang="en-US" sz="2000"/>
              <a:t>The software stack that runs on your Amazon EC2 instances depends on the container type. </a:t>
            </a:r>
            <a:endParaRPr lang="en-US" sz="2000"/>
          </a:p>
          <a:p>
            <a:pPr marL="342900" indent="-342900">
              <a:buFont typeface="Arial" panose="02080604020202020204" charset="0"/>
              <a:buChar char="•"/>
            </a:pPr>
            <a:r>
              <a:rPr lang="en-US" sz="2000"/>
              <a:t>For example, Elastic Beanstalk supports two container types for Node.js: a 32-bit Amazon Linux image and a 64-bit Amazon Linux image. Each runs a software stack tailored to hosting a Node.js application. You can interact with Elastic Beanstalk by using the AWS Management Console, the AWS Command Line Interface (AWS CLI), or eb, a high-level CLI designed specifically for Elastic Beanstalk.</a:t>
            </a:r>
            <a:endParaRPr lang="en-US" sz="2000"/>
          </a:p>
        </p:txBody>
      </p:sp>
    </p:spTree>
  </p:cSld>
  <p:clrMapOvr>
    <a:masterClrMapping/>
  </p:clrMapOvr>
  <p:transition>
    <p:zoom/>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
          <p:cNvSpPr txBox="1">
            <a:spLocks noChangeArrowheads="1"/>
          </p:cNvSpPr>
          <p:nvPr userDrawn="1"/>
        </p:nvSpPr>
        <p:spPr bwMode="auto">
          <a:xfrm>
            <a:off x="501015" y="246380"/>
            <a:ext cx="6839585" cy="636905"/>
          </a:xfrm>
          <a:prstGeom prst="rect">
            <a:avLst/>
          </a:prstGeom>
          <a:noFill/>
        </p:spPr>
        <p:txBody>
          <a:bodyPr wrap="square" lIns="0" tIns="0" rIns="0" bIns="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anose="020B0604030504040204" pitchFamily="34" charset="0"/>
                <a:ea typeface="Tahoma" panose="020B0604030504040204" pitchFamily="34" charset="0"/>
                <a:cs typeface="Tahoma" panose="020B0604030504040204" pitchFamily="34" charset="0"/>
              </a:defRPr>
            </a:lvl1pPr>
          </a:lstStyle>
          <a:p>
            <a:pPr algn="l" latinLnBrk="0">
              <a:lnSpc>
                <a:spcPct val="80000"/>
              </a:lnSpc>
            </a:pPr>
            <a:r>
              <a:rPr lang="x-none">
                <a:latin typeface="Calibri" panose="020F0502020204030204" pitchFamily="34" charset="0"/>
                <a:sym typeface="+mn-ea"/>
              </a:rPr>
              <a:t>Beanstalk Workflow </a:t>
            </a:r>
            <a:endParaRPr lang="en-US" altLang="ko-KR" dirty="0">
              <a:solidFill>
                <a:schemeClr val="bg1"/>
              </a:solidFill>
              <a:effectLst/>
              <a:latin typeface="Calibri" panose="020F0502020204030204" pitchFamily="34" charset="0"/>
            </a:endParaRPr>
          </a:p>
        </p:txBody>
      </p:sp>
      <p:pic>
        <p:nvPicPr>
          <p:cNvPr id="3" name="Picture 2"/>
          <p:cNvPicPr>
            <a:picLocks noChangeAspect="1"/>
          </p:cNvPicPr>
          <p:nvPr/>
        </p:nvPicPr>
        <p:blipFill>
          <a:blip r:embed="rId1"/>
          <a:stretch>
            <a:fillRect/>
          </a:stretch>
        </p:blipFill>
        <p:spPr>
          <a:xfrm>
            <a:off x="1564005" y="1962785"/>
            <a:ext cx="9032875" cy="2781300"/>
          </a:xfrm>
          <a:prstGeom prst="rect">
            <a:avLst/>
          </a:prstGeom>
        </p:spPr>
      </p:pic>
    </p:spTree>
  </p:cSld>
  <p:clrMapOvr>
    <a:masterClrMapping/>
  </p:clrMapOvr>
  <p:transition>
    <p:zoom/>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
          <p:cNvSpPr txBox="1">
            <a:spLocks noChangeArrowheads="1"/>
          </p:cNvSpPr>
          <p:nvPr userDrawn="1"/>
        </p:nvSpPr>
        <p:spPr bwMode="auto">
          <a:xfrm>
            <a:off x="501015" y="246380"/>
            <a:ext cx="6839585" cy="636905"/>
          </a:xfrm>
          <a:prstGeom prst="rect">
            <a:avLst/>
          </a:prstGeom>
          <a:noFill/>
        </p:spPr>
        <p:txBody>
          <a:bodyPr wrap="square" lIns="0" tIns="0" rIns="0" bIns="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anose="020B0604030504040204" pitchFamily="34" charset="0"/>
                <a:ea typeface="Tahoma" panose="020B0604030504040204" pitchFamily="34" charset="0"/>
                <a:cs typeface="Tahoma" panose="020B0604030504040204" pitchFamily="34" charset="0"/>
              </a:defRPr>
            </a:lvl1pPr>
          </a:lstStyle>
          <a:p>
            <a:pPr algn="l" latinLnBrk="0">
              <a:lnSpc>
                <a:spcPct val="80000"/>
              </a:lnSpc>
            </a:pPr>
            <a:r>
              <a:rPr lang="x-none">
                <a:latin typeface="Calibri" panose="020F0502020204030204" pitchFamily="34" charset="0"/>
                <a:sym typeface="+mn-ea"/>
              </a:rPr>
              <a:t>Beanstalk Concepts </a:t>
            </a:r>
            <a:endParaRPr lang="en-US" altLang="ko-KR" dirty="0">
              <a:solidFill>
                <a:schemeClr val="bg1"/>
              </a:solidFill>
              <a:effectLst/>
              <a:latin typeface="Calibri" panose="020F0502020204030204" pitchFamily="34" charset="0"/>
            </a:endParaRPr>
          </a:p>
        </p:txBody>
      </p:sp>
      <p:pic>
        <p:nvPicPr>
          <p:cNvPr id="3" name="Picture 2"/>
          <p:cNvPicPr>
            <a:picLocks noChangeAspect="1"/>
          </p:cNvPicPr>
          <p:nvPr/>
        </p:nvPicPr>
        <p:blipFill>
          <a:blip r:embed="rId1"/>
          <a:stretch>
            <a:fillRect/>
          </a:stretch>
        </p:blipFill>
        <p:spPr>
          <a:xfrm>
            <a:off x="1229360" y="1369695"/>
            <a:ext cx="10097135" cy="4275455"/>
          </a:xfrm>
          <a:prstGeom prst="rect">
            <a:avLst/>
          </a:prstGeom>
        </p:spPr>
      </p:pic>
    </p:spTree>
  </p:cSld>
  <p:clrMapOvr>
    <a:masterClrMapping/>
  </p:clrMapOvr>
  <p:transition>
    <p:blinds/>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3"/>
          <p:cNvSpPr txBox="1">
            <a:spLocks noChangeArrowheads="1"/>
          </p:cNvSpPr>
          <p:nvPr userDrawn="1"/>
        </p:nvSpPr>
        <p:spPr bwMode="auto">
          <a:xfrm>
            <a:off x="501015" y="246380"/>
            <a:ext cx="6839585" cy="288925"/>
          </a:xfrm>
          <a:prstGeom prst="rect">
            <a:avLst/>
          </a:prstGeom>
          <a:noFill/>
        </p:spPr>
        <p:txBody>
          <a:bodyPr wrap="square" lIns="0" tIns="0" rIns="0" bIns="0">
            <a:spAutoFit/>
          </a:bodyPr>
          <a:lstStyle>
            <a:lvl1pPr algn="ctr">
              <a:spcBef>
                <a:spcPct val="0"/>
              </a:spcBef>
              <a:buNone/>
              <a:defRPr lang="ko-KR" altLang="en-US" sz="4400" b="1" baseline="0" dirty="0">
                <a:solidFill>
                  <a:schemeClr val="bg1"/>
                </a:solidFill>
                <a:effectLst>
                  <a:outerShdw blurRad="12700" dist="25400" dir="5400000" algn="t" rotWithShape="0">
                    <a:prstClr val="black">
                      <a:alpha val="50000"/>
                    </a:prstClr>
                  </a:outerShdw>
                </a:effectLst>
                <a:latin typeface="Tahoma" panose="020B0604030504040204" pitchFamily="34" charset="0"/>
                <a:ea typeface="Tahoma" panose="020B0604030504040204" pitchFamily="34" charset="0"/>
                <a:cs typeface="Tahoma" panose="020B0604030504040204" pitchFamily="34" charset="0"/>
              </a:defRPr>
            </a:lvl1pPr>
          </a:lstStyle>
          <a:p>
            <a:pPr algn="l" latinLnBrk="0">
              <a:lnSpc>
                <a:spcPct val="80000"/>
              </a:lnSpc>
            </a:pPr>
            <a:r>
              <a:rPr lang="x-none" sz="2000">
                <a:latin typeface="Calibri" panose="020F0502020204030204" pitchFamily="34" charset="0"/>
                <a:sym typeface="+mn-ea"/>
              </a:rPr>
              <a:t>Beanstalk Web Server Environments </a:t>
            </a:r>
            <a:endParaRPr lang="x-none" altLang="ko-KR" sz="2000" dirty="0">
              <a:solidFill>
                <a:schemeClr val="bg1"/>
              </a:solidFill>
              <a:effectLst/>
              <a:latin typeface="Calibri" panose="020F0502020204030204" pitchFamily="34" charset="0"/>
              <a:sym typeface="+mn-ea"/>
            </a:endParaRPr>
          </a:p>
        </p:txBody>
      </p:sp>
      <p:pic>
        <p:nvPicPr>
          <p:cNvPr id="3" name="Picture 2"/>
          <p:cNvPicPr>
            <a:picLocks noChangeAspect="1"/>
          </p:cNvPicPr>
          <p:nvPr/>
        </p:nvPicPr>
        <p:blipFill>
          <a:blip r:embed="rId1"/>
          <a:stretch>
            <a:fillRect/>
          </a:stretch>
        </p:blipFill>
        <p:spPr>
          <a:xfrm>
            <a:off x="1276350" y="883285"/>
            <a:ext cx="5552440" cy="4164330"/>
          </a:xfrm>
          <a:prstGeom prst="rect">
            <a:avLst/>
          </a:prstGeom>
        </p:spPr>
      </p:pic>
      <p:sp>
        <p:nvSpPr>
          <p:cNvPr id="4" name="Text Box 3"/>
          <p:cNvSpPr txBox="1"/>
          <p:nvPr/>
        </p:nvSpPr>
        <p:spPr>
          <a:xfrm>
            <a:off x="260350" y="5168265"/>
            <a:ext cx="8803005" cy="1066800"/>
          </a:xfrm>
          <a:prstGeom prst="rect">
            <a:avLst/>
          </a:prstGeom>
          <a:noFill/>
        </p:spPr>
        <p:txBody>
          <a:bodyPr vert="horz" wrap="square" rtlCol="0" anchor="t">
            <a:spAutoFit/>
          </a:bodyPr>
          <a:p>
            <a:r>
              <a:rPr lang="en-US" sz="1600"/>
              <a:t>This following diagram illustrates an example Elastic Beanstalk architecture for a web server environment tier and shows how the components in that type of environment tier work together. The remainder of this section discusses all the components in more detail.</a:t>
            </a:r>
            <a:endParaRPr lang="en-US" sz="1600"/>
          </a:p>
        </p:txBody>
      </p:sp>
    </p:spTree>
  </p:cSld>
  <p:clrMapOvr>
    <a:masterClrMapping/>
  </p:clrMapOvr>
  <p:transition>
    <p:zoom/>
  </p:transition>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맑은 고딕"/>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맑은 고딕"/>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A000120141119A01PPBG">
  <a:themeElements>
    <a:clrScheme name="146">
      <a:dk1>
        <a:srgbClr val="5F5F5F"/>
      </a:dk1>
      <a:lt1>
        <a:srgbClr val="FFFFFF"/>
      </a:lt1>
      <a:dk2>
        <a:srgbClr val="4D4D4D"/>
      </a:dk2>
      <a:lt2>
        <a:srgbClr val="FFFFFF"/>
      </a:lt2>
      <a:accent1>
        <a:srgbClr val="C15011"/>
      </a:accent1>
      <a:accent2>
        <a:srgbClr val="92944E"/>
      </a:accent2>
      <a:accent3>
        <a:srgbClr val="CDAF31"/>
      </a:accent3>
      <a:accent4>
        <a:srgbClr val="618499"/>
      </a:accent4>
      <a:accent5>
        <a:srgbClr val="047BCC"/>
      </a:accent5>
      <a:accent6>
        <a:srgbClr val="7EC234"/>
      </a:accent6>
      <a:hlink>
        <a:srgbClr val="800000"/>
      </a:hlink>
      <a:folHlink>
        <a:srgbClr val="D3A219"/>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4247</Words>
  <Application>Kingsoft Office WPP</Application>
  <PresentationFormat>宽屏</PresentationFormat>
  <Paragraphs>97</Paragraphs>
  <Slides>20</Slides>
  <Notes>1</Notes>
  <HiddenSlides>0</HiddenSlides>
  <MMClips>0</MMClips>
  <ScaleCrop>false</ScaleCrop>
  <HeadingPairs>
    <vt:vector size="4" baseType="variant">
      <vt:variant>
        <vt:lpstr>主题</vt:lpstr>
      </vt:variant>
      <vt:variant>
        <vt:i4>2</vt:i4>
      </vt:variant>
      <vt:variant>
        <vt:lpstr>幻灯片标题</vt:lpstr>
      </vt:variant>
      <vt:variant>
        <vt:i4>20</vt:i4>
      </vt:variant>
    </vt:vector>
  </HeadingPairs>
  <TitlesOfParts>
    <vt:vector size="22" baseType="lpstr">
      <vt:lpstr>Office Theme</vt:lpstr>
      <vt:lpstr>A000120141119A01PPBG</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Bobbie</dc:creator>
  <cp:lastModifiedBy>leson</cp:lastModifiedBy>
  <cp:revision>211</cp:revision>
  <dcterms:created xsi:type="dcterms:W3CDTF">2018-02-02T15:57:55Z</dcterms:created>
  <dcterms:modified xsi:type="dcterms:W3CDTF">2018-02-02T15:57:55Z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1033-10.1.0.6115</vt:lpwstr>
  </property>
</Properties>
</file>

<file path=docProps/thumbnail.jpeg>
</file>